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4"/>
  </p:sldMasterIdLst>
  <p:notesMasterIdLst>
    <p:notesMasterId r:id="rId26"/>
  </p:notesMasterIdLst>
  <p:sldIdLst>
    <p:sldId id="256" r:id="rId5"/>
    <p:sldId id="2852" r:id="rId6"/>
    <p:sldId id="2854" r:id="rId7"/>
    <p:sldId id="2844" r:id="rId8"/>
    <p:sldId id="2845" r:id="rId9"/>
    <p:sldId id="2826" r:id="rId10"/>
    <p:sldId id="2827" r:id="rId11"/>
    <p:sldId id="2828" r:id="rId12"/>
    <p:sldId id="2846" r:id="rId13"/>
    <p:sldId id="2825" r:id="rId14"/>
    <p:sldId id="2829" r:id="rId15"/>
    <p:sldId id="2830" r:id="rId16"/>
    <p:sldId id="2849" r:id="rId17"/>
    <p:sldId id="2850" r:id="rId18"/>
    <p:sldId id="2851" r:id="rId19"/>
    <p:sldId id="2840" r:id="rId20"/>
    <p:sldId id="2847" r:id="rId21"/>
    <p:sldId id="2848" r:id="rId22"/>
    <p:sldId id="2823" r:id="rId23"/>
    <p:sldId id="2815" r:id="rId24"/>
    <p:sldId id="2853" r:id="rId25"/>
  </p:sldIdLst>
  <p:sldSz cx="12192000" cy="6858000"/>
  <p:notesSz cx="6797675" cy="9872663"/>
  <p:custDataLst>
    <p:tags r:id="rId27"/>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F512227-2788-46DB-BE24-CAE76224B32E}">
          <p14:sldIdLst>
            <p14:sldId id="256"/>
            <p14:sldId id="2852"/>
            <p14:sldId id="2854"/>
            <p14:sldId id="2844"/>
            <p14:sldId id="2845"/>
            <p14:sldId id="2826"/>
            <p14:sldId id="2827"/>
            <p14:sldId id="2828"/>
            <p14:sldId id="2846"/>
            <p14:sldId id="2825"/>
            <p14:sldId id="2829"/>
            <p14:sldId id="2830"/>
            <p14:sldId id="2849"/>
            <p14:sldId id="2850"/>
            <p14:sldId id="2851"/>
            <p14:sldId id="2840"/>
            <p14:sldId id="2847"/>
            <p14:sldId id="2848"/>
            <p14:sldId id="2823"/>
            <p14:sldId id="2815"/>
            <p14:sldId id="2853"/>
          </p14:sldIdLst>
        </p14:section>
      </p14:sectionLst>
    </p:ext>
    <p:ext uri="{EFAFB233-063F-42B5-8137-9DF3F51BA10A}">
      <p15:sldGuideLst xmlns:p15="http://schemas.microsoft.com/office/powerpoint/2012/main">
        <p15:guide id="2" pos="7673" userDrawn="1">
          <p15:clr>
            <a:srgbClr val="A4A3A4"/>
          </p15:clr>
        </p15:guide>
        <p15:guide id="3" orient="horz" pos="3634" userDrawn="1">
          <p15:clr>
            <a:srgbClr val="A4A3A4"/>
          </p15:clr>
        </p15:guide>
        <p15:guide id="4" pos="892" userDrawn="1">
          <p15:clr>
            <a:srgbClr val="A4A3A4"/>
          </p15:clr>
        </p15:guide>
        <p15:guide id="5" pos="6788" userDrawn="1">
          <p15:clr>
            <a:srgbClr val="A4A3A4"/>
          </p15:clr>
        </p15:guide>
        <p15:guide id="6" orient="horz" pos="1071" userDrawn="1">
          <p15:clr>
            <a:srgbClr val="A4A3A4"/>
          </p15:clr>
        </p15:guide>
        <p15:guide id="7"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CCE67"/>
    <a:srgbClr val="E0E7F3"/>
    <a:srgbClr val="F6F7D7"/>
    <a:srgbClr val="DCE4F1"/>
    <a:srgbClr val="D2ECB6"/>
    <a:srgbClr val="003399"/>
    <a:srgbClr val="002B82"/>
    <a:srgbClr val="BFCBE5"/>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0FF1A8-0370-418F-83CE-90B0B2DEAB76}" v="72" dt="2024-10-16T05:24:56.680"/>
    <p1510:client id="{850E066D-468E-47CA-BC7E-E822852F29A9}" v="220" dt="2024-10-16T15:38:45.704"/>
    <p1510:client id="{86D29CEC-D8AB-B308-C692-3F46E85E0EB5}" v="14" dt="2024-10-16T11:41:26.486"/>
    <p1510:client id="{8D7908D1-4009-4679-8345-54D75441A97A}" v="555" dt="2024-10-16T16:23:54.036"/>
    <p1510:client id="{FF03CF05-36F4-28B5-F03B-5D769A131724}" v="32" dt="2024-10-16T11:28:23.0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2" y="126"/>
      </p:cViewPr>
      <p:guideLst>
        <p:guide pos="7673"/>
        <p:guide orient="horz" pos="3634"/>
        <p:guide pos="892"/>
        <p:guide pos="6788"/>
        <p:guide orient="horz" pos="1071"/>
        <p:guide pos="381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CCHI STEFANO" userId="S::stefano.saracchi@adm.gov.it::3118f0ec-a2ae-40ba-aea6-610b589b5bab" providerId="AD" clId="Web-{86D29CEC-D8AB-B308-C692-3F46E85E0EB5}"/>
    <pc:docChg chg="modSld">
      <pc:chgData name="SARACCHI STEFANO" userId="S::stefano.saracchi@adm.gov.it::3118f0ec-a2ae-40ba-aea6-610b589b5bab" providerId="AD" clId="Web-{86D29CEC-D8AB-B308-C692-3F46E85E0EB5}" dt="2024-10-16T11:41:25.783" v="7"/>
      <pc:docMkLst>
        <pc:docMk/>
      </pc:docMkLst>
      <pc:sldChg chg="addSp delSp">
        <pc:chgData name="SARACCHI STEFANO" userId="S::stefano.saracchi@adm.gov.it::3118f0ec-a2ae-40ba-aea6-610b589b5bab" providerId="AD" clId="Web-{86D29CEC-D8AB-B308-C692-3F46E85E0EB5}" dt="2024-10-16T11:41:25.783" v="7"/>
        <pc:sldMkLst>
          <pc:docMk/>
          <pc:sldMk cId="3508264638" sldId="2850"/>
        </pc:sldMkLst>
        <pc:spChg chg="add del">
          <ac:chgData name="SARACCHI STEFANO" userId="S::stefano.saracchi@adm.gov.it::3118f0ec-a2ae-40ba-aea6-610b589b5bab" providerId="AD" clId="Web-{86D29CEC-D8AB-B308-C692-3F46E85E0EB5}" dt="2024-10-16T11:41:25.783" v="7"/>
          <ac:spMkLst>
            <pc:docMk/>
            <pc:sldMk cId="3508264638" sldId="2850"/>
            <ac:spMk id="6" creationId="{EE78FF34-2E88-CB14-6CB6-BC253398287B}"/>
          </ac:spMkLst>
        </pc:spChg>
        <pc:spChg chg="add del">
          <ac:chgData name="SARACCHI STEFANO" userId="S::stefano.saracchi@adm.gov.it::3118f0ec-a2ae-40ba-aea6-610b589b5bab" providerId="AD" clId="Web-{86D29CEC-D8AB-B308-C692-3F46E85E0EB5}" dt="2024-10-16T11:41:24.345" v="6"/>
          <ac:spMkLst>
            <pc:docMk/>
            <pc:sldMk cId="3508264638" sldId="2850"/>
            <ac:spMk id="13" creationId="{36BE780F-8255-8A96-33A5-F1396E4A8A4E}"/>
          </ac:spMkLst>
        </pc:spChg>
      </pc:sldChg>
      <pc:sldChg chg="modSp">
        <pc:chgData name="SARACCHI STEFANO" userId="S::stefano.saracchi@adm.gov.it::3118f0ec-a2ae-40ba-aea6-610b589b5bab" providerId="AD" clId="Web-{86D29CEC-D8AB-B308-C692-3F46E85E0EB5}" dt="2024-10-16T11:41:11.423" v="3" actId="1076"/>
        <pc:sldMkLst>
          <pc:docMk/>
          <pc:sldMk cId="721885895" sldId="2851"/>
        </pc:sldMkLst>
        <pc:spChg chg="mod">
          <ac:chgData name="SARACCHI STEFANO" userId="S::stefano.saracchi@adm.gov.it::3118f0ec-a2ae-40ba-aea6-610b589b5bab" providerId="AD" clId="Web-{86D29CEC-D8AB-B308-C692-3F46E85E0EB5}" dt="2024-10-16T11:41:11.423" v="3" actId="1076"/>
          <ac:spMkLst>
            <pc:docMk/>
            <pc:sldMk cId="721885895" sldId="2851"/>
            <ac:spMk id="6" creationId="{EE78FF34-2E88-CB14-6CB6-BC253398287B}"/>
          </ac:spMkLst>
        </pc:spChg>
      </pc:sldChg>
    </pc:docChg>
  </pc:docChgLst>
  <pc:docChgLst>
    <pc:chgData name="BARGIOTTI STEFANO" userId="27f81489-8240-42c9-bf60-acbec2494429" providerId="ADAL" clId="{8D0C23F5-2DE9-4CA9-905F-CFA9CEA3EA39}"/>
    <pc:docChg chg="undo custSel addSld delSld modSld sldOrd modSection">
      <pc:chgData name="BARGIOTTI STEFANO" userId="27f81489-8240-42c9-bf60-acbec2494429" providerId="ADAL" clId="{8D0C23F5-2DE9-4CA9-905F-CFA9CEA3EA39}" dt="2024-10-13T19:52:40.103" v="1959" actId="20577"/>
      <pc:docMkLst>
        <pc:docMk/>
      </pc:docMkLst>
      <pc:sldChg chg="addSp modSp mod">
        <pc:chgData name="BARGIOTTI STEFANO" userId="27f81489-8240-42c9-bf60-acbec2494429" providerId="ADAL" clId="{8D0C23F5-2DE9-4CA9-905F-CFA9CEA3EA39}" dt="2024-10-13T19:52:40.103" v="1959" actId="20577"/>
        <pc:sldMkLst>
          <pc:docMk/>
          <pc:sldMk cId="1269945782" sldId="2815"/>
        </pc:sldMkLst>
        <pc:spChg chg="mod">
          <ac:chgData name="BARGIOTTI STEFANO" userId="27f81489-8240-42c9-bf60-acbec2494429" providerId="ADAL" clId="{8D0C23F5-2DE9-4CA9-905F-CFA9CEA3EA39}" dt="2024-10-13T19:52:40.103" v="1959" actId="20577"/>
          <ac:spMkLst>
            <pc:docMk/>
            <pc:sldMk cId="1269945782" sldId="2815"/>
            <ac:spMk id="8" creationId="{98B31C3A-92D7-D33D-AB71-9DA10A9E6017}"/>
          </ac:spMkLst>
        </pc:spChg>
        <pc:picChg chg="add mod ord">
          <ac:chgData name="BARGIOTTI STEFANO" userId="27f81489-8240-42c9-bf60-acbec2494429" providerId="ADAL" clId="{8D0C23F5-2DE9-4CA9-905F-CFA9CEA3EA39}" dt="2024-10-13T19:50:17.983" v="1944" actId="167"/>
          <ac:picMkLst>
            <pc:docMk/>
            <pc:sldMk cId="1269945782" sldId="2815"/>
            <ac:picMk id="2" creationId="{F12C2978-EBEB-DDB1-1648-7EB534F6BDB0}"/>
          </ac:picMkLst>
        </pc:picChg>
      </pc:sldChg>
      <pc:sldChg chg="addSp delSp modSp mod setBg setClrOvrMap">
        <pc:chgData name="BARGIOTTI STEFANO" userId="27f81489-8240-42c9-bf60-acbec2494429" providerId="ADAL" clId="{8D0C23F5-2DE9-4CA9-905F-CFA9CEA3EA39}" dt="2024-10-13T18:07:28.208" v="1369" actId="207"/>
        <pc:sldMkLst>
          <pc:docMk/>
          <pc:sldMk cId="1218520873" sldId="2823"/>
        </pc:sldMkLst>
        <pc:spChg chg="del">
          <ac:chgData name="BARGIOTTI STEFANO" userId="27f81489-8240-42c9-bf60-acbec2494429" providerId="ADAL" clId="{8D0C23F5-2DE9-4CA9-905F-CFA9CEA3EA39}" dt="2024-10-13T17:54:30.199" v="1335" actId="26606"/>
          <ac:spMkLst>
            <pc:docMk/>
            <pc:sldMk cId="1218520873" sldId="2823"/>
            <ac:spMk id="9" creationId="{BC18AEFD-8C5C-8399-2639-B08D6D20B025}"/>
          </ac:spMkLst>
        </pc:spChg>
        <pc:spChg chg="add del">
          <ac:chgData name="BARGIOTTI STEFANO" userId="27f81489-8240-42c9-bf60-acbec2494429" providerId="ADAL" clId="{8D0C23F5-2DE9-4CA9-905F-CFA9CEA3EA39}" dt="2024-10-13T18:06:49.475" v="1366" actId="26606"/>
          <ac:spMkLst>
            <pc:docMk/>
            <pc:sldMk cId="1218520873" sldId="2823"/>
            <ac:spMk id="13" creationId="{53576798-7F98-4C7F-B6C7-6D41B5A7E927}"/>
          </ac:spMkLst>
        </pc:spChg>
        <pc:spChg chg="add del">
          <ac:chgData name="BARGIOTTI STEFANO" userId="27f81489-8240-42c9-bf60-acbec2494429" providerId="ADAL" clId="{8D0C23F5-2DE9-4CA9-905F-CFA9CEA3EA39}" dt="2024-10-13T17:54:46.495" v="1339" actId="26606"/>
          <ac:spMkLst>
            <pc:docMk/>
            <pc:sldMk cId="1218520873" sldId="2823"/>
            <ac:spMk id="16" creationId="{53576798-7F98-4C7F-B6C7-6D41B5A7E927}"/>
          </ac:spMkLst>
        </pc:spChg>
        <pc:spChg chg="add del">
          <ac:chgData name="BARGIOTTI STEFANO" userId="27f81489-8240-42c9-bf60-acbec2494429" providerId="ADAL" clId="{8D0C23F5-2DE9-4CA9-905F-CFA9CEA3EA39}" dt="2024-10-13T18:06:49.475" v="1366" actId="26606"/>
          <ac:spMkLst>
            <pc:docMk/>
            <pc:sldMk cId="1218520873" sldId="2823"/>
            <ac:spMk id="18" creationId="{E2264E67-6F59-4D8D-8E5F-8245B0FEAE76}"/>
          </ac:spMkLst>
        </pc:spChg>
        <pc:spChg chg="add del">
          <ac:chgData name="BARGIOTTI STEFANO" userId="27f81489-8240-42c9-bf60-acbec2494429" providerId="ADAL" clId="{8D0C23F5-2DE9-4CA9-905F-CFA9CEA3EA39}" dt="2024-10-13T18:06:49.475" v="1366" actId="26606"/>
          <ac:spMkLst>
            <pc:docMk/>
            <pc:sldMk cId="1218520873" sldId="2823"/>
            <ac:spMk id="20" creationId="{158E1C6E-D299-4F5D-B15B-155EBF7F62FD}"/>
          </ac:spMkLst>
        </pc:spChg>
        <pc:graphicFrameChg chg="add mod modGraphic">
          <ac:chgData name="BARGIOTTI STEFANO" userId="27f81489-8240-42c9-bf60-acbec2494429" providerId="ADAL" clId="{8D0C23F5-2DE9-4CA9-905F-CFA9CEA3EA39}" dt="2024-10-13T18:07:28.208" v="1369" actId="207"/>
          <ac:graphicFrameMkLst>
            <pc:docMk/>
            <pc:sldMk cId="1218520873" sldId="2823"/>
            <ac:graphicFrameMk id="11" creationId="{8B672E6F-A595-E621-9C1A-1F0B739DC2DD}"/>
          </ac:graphicFrameMkLst>
        </pc:graphicFrameChg>
        <pc:picChg chg="mod">
          <ac:chgData name="BARGIOTTI STEFANO" userId="27f81489-8240-42c9-bf60-acbec2494429" providerId="ADAL" clId="{8D0C23F5-2DE9-4CA9-905F-CFA9CEA3EA39}" dt="2024-10-13T18:06:49.475" v="1366" actId="26606"/>
          <ac:picMkLst>
            <pc:docMk/>
            <pc:sldMk cId="1218520873" sldId="2823"/>
            <ac:picMk id="2" creationId="{FE1A1998-0AA1-DF2D-395B-F2CD5E10E48F}"/>
          </ac:picMkLst>
        </pc:picChg>
        <pc:picChg chg="del mod">
          <ac:chgData name="BARGIOTTI STEFANO" userId="27f81489-8240-42c9-bf60-acbec2494429" providerId="ADAL" clId="{8D0C23F5-2DE9-4CA9-905F-CFA9CEA3EA39}" dt="2024-10-13T17:54:41.630" v="1337" actId="478"/>
          <ac:picMkLst>
            <pc:docMk/>
            <pc:sldMk cId="1218520873" sldId="2823"/>
            <ac:picMk id="5" creationId="{D856886D-F510-6DFA-5624-5CE68ED17819}"/>
          </ac:picMkLst>
        </pc:picChg>
      </pc:sldChg>
      <pc:sldChg chg="addSp delSp modSp mod">
        <pc:chgData name="BARGIOTTI STEFANO" userId="27f81489-8240-42c9-bf60-acbec2494429" providerId="ADAL" clId="{8D0C23F5-2DE9-4CA9-905F-CFA9CEA3EA39}" dt="2024-10-13T18:04:45.268" v="1363" actId="1076"/>
        <pc:sldMkLst>
          <pc:docMk/>
          <pc:sldMk cId="1173609690" sldId="2825"/>
        </pc:sldMkLst>
        <pc:spChg chg="del">
          <ac:chgData name="BARGIOTTI STEFANO" userId="27f81489-8240-42c9-bf60-acbec2494429" providerId="ADAL" clId="{8D0C23F5-2DE9-4CA9-905F-CFA9CEA3EA39}" dt="2024-10-13T17:57:14.936" v="1340" actId="26606"/>
          <ac:spMkLst>
            <pc:docMk/>
            <pc:sldMk cId="1173609690" sldId="2825"/>
            <ac:spMk id="3" creationId="{F88EC833-2640-F792-CBDE-5239CB97E7B0}"/>
          </ac:spMkLst>
        </pc:spChg>
        <pc:spChg chg="add del mod topLvl">
          <ac:chgData name="BARGIOTTI STEFANO" userId="27f81489-8240-42c9-bf60-acbec2494429" providerId="ADAL" clId="{8D0C23F5-2DE9-4CA9-905F-CFA9CEA3EA39}" dt="2024-10-13T18:04:38.700" v="1362" actId="478"/>
          <ac:spMkLst>
            <pc:docMk/>
            <pc:sldMk cId="1173609690" sldId="2825"/>
            <ac:spMk id="5" creationId="{DB9EAC51-72E8-A035-BEDD-1217DD1BDFA7}"/>
          </ac:spMkLst>
        </pc:spChg>
        <pc:spChg chg="add mod topLvl">
          <ac:chgData name="BARGIOTTI STEFANO" userId="27f81489-8240-42c9-bf60-acbec2494429" providerId="ADAL" clId="{8D0C23F5-2DE9-4CA9-905F-CFA9CEA3EA39}" dt="2024-10-13T18:04:45.268" v="1363" actId="1076"/>
          <ac:spMkLst>
            <pc:docMk/>
            <pc:sldMk cId="1173609690" sldId="2825"/>
            <ac:spMk id="7" creationId="{D4F00B06-A2E4-A20D-9AF1-5749DDAECCA3}"/>
          </ac:spMkLst>
        </pc:spChg>
        <pc:grpChg chg="add del mod">
          <ac:chgData name="BARGIOTTI STEFANO" userId="27f81489-8240-42c9-bf60-acbec2494429" providerId="ADAL" clId="{8D0C23F5-2DE9-4CA9-905F-CFA9CEA3EA39}" dt="2024-10-13T18:04:38.700" v="1362" actId="478"/>
          <ac:grpSpMkLst>
            <pc:docMk/>
            <pc:sldMk cId="1173609690" sldId="2825"/>
            <ac:grpSpMk id="4" creationId="{093DBBD3-CB30-B322-6C2C-CE46966A0448}"/>
          </ac:grpSpMkLst>
        </pc:grpChg>
        <pc:graphicFrameChg chg="add mod">
          <ac:chgData name="BARGIOTTI STEFANO" userId="27f81489-8240-42c9-bf60-acbec2494429" providerId="ADAL" clId="{8D0C23F5-2DE9-4CA9-905F-CFA9CEA3EA39}" dt="2024-10-13T17:57:59.774" v="1347" actId="122"/>
          <ac:graphicFrameMkLst>
            <pc:docMk/>
            <pc:sldMk cId="1173609690" sldId="2825"/>
            <ac:graphicFrameMk id="8" creationId="{E1E9AC78-44E4-9214-1A34-7EEC71B6B540}"/>
          </ac:graphicFrameMkLst>
        </pc:graphicFrameChg>
        <pc:picChg chg="mod">
          <ac:chgData name="BARGIOTTI STEFANO" userId="27f81489-8240-42c9-bf60-acbec2494429" providerId="ADAL" clId="{8D0C23F5-2DE9-4CA9-905F-CFA9CEA3EA39}" dt="2024-10-13T17:57:42.636" v="1341" actId="1076"/>
          <ac:picMkLst>
            <pc:docMk/>
            <pc:sldMk cId="1173609690" sldId="2825"/>
            <ac:picMk id="2" creationId="{A78A356A-CD7B-7B6B-0CAA-CA74E240FD03}"/>
          </ac:picMkLst>
        </pc:picChg>
      </pc:sldChg>
      <pc:sldChg chg="modSp mod">
        <pc:chgData name="BARGIOTTI STEFANO" userId="27f81489-8240-42c9-bf60-acbec2494429" providerId="ADAL" clId="{8D0C23F5-2DE9-4CA9-905F-CFA9CEA3EA39}" dt="2024-10-13T18:31:47.847" v="1807" actId="20577"/>
        <pc:sldMkLst>
          <pc:docMk/>
          <pc:sldMk cId="1926738102" sldId="2826"/>
        </pc:sldMkLst>
        <pc:spChg chg="mod">
          <ac:chgData name="BARGIOTTI STEFANO" userId="27f81489-8240-42c9-bf60-acbec2494429" providerId="ADAL" clId="{8D0C23F5-2DE9-4CA9-905F-CFA9CEA3EA39}" dt="2024-10-13T18:31:47.847" v="1807" actId="20577"/>
          <ac:spMkLst>
            <pc:docMk/>
            <pc:sldMk cId="1926738102" sldId="2826"/>
            <ac:spMk id="6" creationId="{3C090FDE-4D16-F324-B4B7-96439FEFF332}"/>
          </ac:spMkLst>
        </pc:spChg>
      </pc:sldChg>
      <pc:sldChg chg="addSp modSp mod">
        <pc:chgData name="BARGIOTTI STEFANO" userId="27f81489-8240-42c9-bf60-acbec2494429" providerId="ADAL" clId="{8D0C23F5-2DE9-4CA9-905F-CFA9CEA3EA39}" dt="2024-10-13T18:22:43.594" v="1712" actId="14100"/>
        <pc:sldMkLst>
          <pc:docMk/>
          <pc:sldMk cId="303183225" sldId="2827"/>
        </pc:sldMkLst>
        <pc:spChg chg="mod">
          <ac:chgData name="BARGIOTTI STEFANO" userId="27f81489-8240-42c9-bf60-acbec2494429" providerId="ADAL" clId="{8D0C23F5-2DE9-4CA9-905F-CFA9CEA3EA39}" dt="2024-10-13T18:22:14.039" v="1708" actId="1038"/>
          <ac:spMkLst>
            <pc:docMk/>
            <pc:sldMk cId="303183225" sldId="2827"/>
            <ac:spMk id="3" creationId="{2E1DC5DD-6ADE-53C2-8B2A-303F67EDDB9C}"/>
          </ac:spMkLst>
        </pc:spChg>
        <pc:spChg chg="mod">
          <ac:chgData name="BARGIOTTI STEFANO" userId="27f81489-8240-42c9-bf60-acbec2494429" providerId="ADAL" clId="{8D0C23F5-2DE9-4CA9-905F-CFA9CEA3EA39}" dt="2024-10-13T18:22:10.412" v="1699" actId="1038"/>
          <ac:spMkLst>
            <pc:docMk/>
            <pc:sldMk cId="303183225" sldId="2827"/>
            <ac:spMk id="4" creationId="{DC1026F0-D6FD-66B6-0EAD-9430A1E44A64}"/>
          </ac:spMkLst>
        </pc:spChg>
        <pc:spChg chg="mod">
          <ac:chgData name="BARGIOTTI STEFANO" userId="27f81489-8240-42c9-bf60-acbec2494429" providerId="ADAL" clId="{8D0C23F5-2DE9-4CA9-905F-CFA9CEA3EA39}" dt="2024-10-13T18:22:05.028" v="1689" actId="1037"/>
          <ac:spMkLst>
            <pc:docMk/>
            <pc:sldMk cId="303183225" sldId="2827"/>
            <ac:spMk id="5" creationId="{6B2EA287-5F96-B3C9-A0A1-C910F7B1D6E4}"/>
          </ac:spMkLst>
        </pc:spChg>
        <pc:spChg chg="add mod">
          <ac:chgData name="BARGIOTTI STEFANO" userId="27f81489-8240-42c9-bf60-acbec2494429" providerId="ADAL" clId="{8D0C23F5-2DE9-4CA9-905F-CFA9CEA3EA39}" dt="2024-10-13T18:21:11.544" v="1665" actId="14100"/>
          <ac:spMkLst>
            <pc:docMk/>
            <pc:sldMk cId="303183225" sldId="2827"/>
            <ac:spMk id="8" creationId="{DE48854E-A886-A47F-F98C-AFFE98ECD4C3}"/>
          </ac:spMkLst>
        </pc:spChg>
        <pc:spChg chg="add mod">
          <ac:chgData name="BARGIOTTI STEFANO" userId="27f81489-8240-42c9-bf60-acbec2494429" providerId="ADAL" clId="{8D0C23F5-2DE9-4CA9-905F-CFA9CEA3EA39}" dt="2024-10-13T18:21:34.543" v="1669" actId="1076"/>
          <ac:spMkLst>
            <pc:docMk/>
            <pc:sldMk cId="303183225" sldId="2827"/>
            <ac:spMk id="9" creationId="{EBD45527-042B-22E2-6EAD-4AC36F6A9AE2}"/>
          </ac:spMkLst>
        </pc:spChg>
        <pc:spChg chg="add mod">
          <ac:chgData name="BARGIOTTI STEFANO" userId="27f81489-8240-42c9-bf60-acbec2494429" providerId="ADAL" clId="{8D0C23F5-2DE9-4CA9-905F-CFA9CEA3EA39}" dt="2024-10-13T18:22:43.594" v="1712" actId="14100"/>
          <ac:spMkLst>
            <pc:docMk/>
            <pc:sldMk cId="303183225" sldId="2827"/>
            <ac:spMk id="10" creationId="{1A1AED7D-0033-D775-5934-113BC36DEFAC}"/>
          </ac:spMkLst>
        </pc:spChg>
        <pc:picChg chg="mod">
          <ac:chgData name="BARGIOTTI STEFANO" userId="27f81489-8240-42c9-bf60-acbec2494429" providerId="ADAL" clId="{8D0C23F5-2DE9-4CA9-905F-CFA9CEA3EA39}" dt="2024-10-13T18:21:49.899" v="1673" actId="1076"/>
          <ac:picMkLst>
            <pc:docMk/>
            <pc:sldMk cId="303183225" sldId="2827"/>
            <ac:picMk id="2" creationId="{45272D61-FEC5-8806-896E-4F2EF30F2CF7}"/>
          </ac:picMkLst>
        </pc:picChg>
      </pc:sldChg>
      <pc:sldChg chg="addSp delSp modSp mod">
        <pc:chgData name="BARGIOTTI STEFANO" userId="27f81489-8240-42c9-bf60-acbec2494429" providerId="ADAL" clId="{8D0C23F5-2DE9-4CA9-905F-CFA9CEA3EA39}" dt="2024-10-13T19:48:09.157" v="1942" actId="339"/>
        <pc:sldMkLst>
          <pc:docMk/>
          <pc:sldMk cId="103157745" sldId="2828"/>
        </pc:sldMkLst>
        <pc:spChg chg="del">
          <ac:chgData name="BARGIOTTI STEFANO" userId="27f81489-8240-42c9-bf60-acbec2494429" providerId="ADAL" clId="{8D0C23F5-2DE9-4CA9-905F-CFA9CEA3EA39}" dt="2024-10-13T18:23:27.444" v="1713" actId="26606"/>
          <ac:spMkLst>
            <pc:docMk/>
            <pc:sldMk cId="103157745" sldId="2828"/>
            <ac:spMk id="6" creationId="{3C090FDE-4D16-F324-B4B7-96439FEFF332}"/>
          </ac:spMkLst>
        </pc:spChg>
        <pc:spChg chg="mod">
          <ac:chgData name="BARGIOTTI STEFANO" userId="27f81489-8240-42c9-bf60-acbec2494429" providerId="ADAL" clId="{8D0C23F5-2DE9-4CA9-905F-CFA9CEA3EA39}" dt="2024-10-13T19:48:09.157" v="1942" actId="339"/>
          <ac:spMkLst>
            <pc:docMk/>
            <pc:sldMk cId="103157745" sldId="2828"/>
            <ac:spMk id="8" creationId="{14B03E0B-4714-6210-7F93-39202F4A7F06}"/>
          </ac:spMkLst>
        </pc:spChg>
        <pc:spChg chg="mod">
          <ac:chgData name="BARGIOTTI STEFANO" userId="27f81489-8240-42c9-bf60-acbec2494429" providerId="ADAL" clId="{8D0C23F5-2DE9-4CA9-905F-CFA9CEA3EA39}" dt="2024-10-13T18:25:01.989" v="1739" actId="1076"/>
          <ac:spMkLst>
            <pc:docMk/>
            <pc:sldMk cId="103157745" sldId="2828"/>
            <ac:spMk id="10" creationId="{FD882888-4145-F502-8970-78782FF7B54D}"/>
          </ac:spMkLst>
        </pc:spChg>
        <pc:graphicFrameChg chg="add mod modGraphic">
          <ac:chgData name="BARGIOTTI STEFANO" userId="27f81489-8240-42c9-bf60-acbec2494429" providerId="ADAL" clId="{8D0C23F5-2DE9-4CA9-905F-CFA9CEA3EA39}" dt="2024-10-13T19:44:15.542" v="1940" actId="20577"/>
          <ac:graphicFrameMkLst>
            <pc:docMk/>
            <pc:sldMk cId="103157745" sldId="2828"/>
            <ac:graphicFrameMk id="21" creationId="{70EE07CA-413A-525B-07F1-99A449C075DD}"/>
          </ac:graphicFrameMkLst>
        </pc:graphicFrameChg>
        <pc:picChg chg="mod">
          <ac:chgData name="BARGIOTTI STEFANO" userId="27f81489-8240-42c9-bf60-acbec2494429" providerId="ADAL" clId="{8D0C23F5-2DE9-4CA9-905F-CFA9CEA3EA39}" dt="2024-10-13T18:25:10.345" v="1740" actId="1076"/>
          <ac:picMkLst>
            <pc:docMk/>
            <pc:sldMk cId="103157745" sldId="2828"/>
            <ac:picMk id="3" creationId="{51F07C20-B231-D1BB-2F52-4BF5E67748CB}"/>
          </ac:picMkLst>
        </pc:picChg>
        <pc:picChg chg="mod">
          <ac:chgData name="BARGIOTTI STEFANO" userId="27f81489-8240-42c9-bf60-acbec2494429" providerId="ADAL" clId="{8D0C23F5-2DE9-4CA9-905F-CFA9CEA3EA39}" dt="2024-10-13T18:24:33.548" v="1732" actId="14100"/>
          <ac:picMkLst>
            <pc:docMk/>
            <pc:sldMk cId="103157745" sldId="2828"/>
            <ac:picMk id="4" creationId="{85173BF7-366A-FA26-5A25-76DD59120D65}"/>
          </ac:picMkLst>
        </pc:picChg>
        <pc:picChg chg="mod">
          <ac:chgData name="BARGIOTTI STEFANO" userId="27f81489-8240-42c9-bf60-acbec2494429" providerId="ADAL" clId="{8D0C23F5-2DE9-4CA9-905F-CFA9CEA3EA39}" dt="2024-10-13T18:24:46.857" v="1738" actId="1076"/>
          <ac:picMkLst>
            <pc:docMk/>
            <pc:sldMk cId="103157745" sldId="2828"/>
            <ac:picMk id="9" creationId="{8026AAA7-189B-2B6A-EAB9-8730952BD8B5}"/>
          </ac:picMkLst>
        </pc:picChg>
        <pc:picChg chg="mod">
          <ac:chgData name="BARGIOTTI STEFANO" userId="27f81489-8240-42c9-bf60-acbec2494429" providerId="ADAL" clId="{8D0C23F5-2DE9-4CA9-905F-CFA9CEA3EA39}" dt="2024-10-13T18:24:38.872" v="1734" actId="1076"/>
          <ac:picMkLst>
            <pc:docMk/>
            <pc:sldMk cId="103157745" sldId="2828"/>
            <ac:picMk id="16" creationId="{D80DCF05-7DC4-AB44-7943-7C40CAED1BB6}"/>
          </ac:picMkLst>
        </pc:picChg>
      </pc:sldChg>
      <pc:sldChg chg="addSp delSp modSp mod">
        <pc:chgData name="BARGIOTTI STEFANO" userId="27f81489-8240-42c9-bf60-acbec2494429" providerId="ADAL" clId="{8D0C23F5-2DE9-4CA9-905F-CFA9CEA3EA39}" dt="2024-10-13T17:30:31.021" v="996" actId="20577"/>
        <pc:sldMkLst>
          <pc:docMk/>
          <pc:sldMk cId="2829959904" sldId="2829"/>
        </pc:sldMkLst>
        <pc:spChg chg="del">
          <ac:chgData name="BARGIOTTI STEFANO" userId="27f81489-8240-42c9-bf60-acbec2494429" providerId="ADAL" clId="{8D0C23F5-2DE9-4CA9-905F-CFA9CEA3EA39}" dt="2024-10-13T16:32:39.569" v="316" actId="26606"/>
          <ac:spMkLst>
            <pc:docMk/>
            <pc:sldMk cId="2829959904" sldId="2829"/>
            <ac:spMk id="3" creationId="{F88EC833-2640-F792-CBDE-5239CB97E7B0}"/>
          </ac:spMkLst>
        </pc:spChg>
        <pc:spChg chg="del mod">
          <ac:chgData name="BARGIOTTI STEFANO" userId="27f81489-8240-42c9-bf60-acbec2494429" providerId="ADAL" clId="{8D0C23F5-2DE9-4CA9-905F-CFA9CEA3EA39}" dt="2024-10-13T16:34:49.861" v="354" actId="478"/>
          <ac:spMkLst>
            <pc:docMk/>
            <pc:sldMk cId="2829959904" sldId="2829"/>
            <ac:spMk id="4" creationId="{BAEA3FD4-77FD-5C5A-285A-00BFA184E41F}"/>
          </ac:spMkLst>
        </pc:spChg>
        <pc:graphicFrameChg chg="add mod modGraphic">
          <ac:chgData name="BARGIOTTI STEFANO" userId="27f81489-8240-42c9-bf60-acbec2494429" providerId="ADAL" clId="{8D0C23F5-2DE9-4CA9-905F-CFA9CEA3EA39}" dt="2024-10-13T17:30:31.021" v="996" actId="20577"/>
          <ac:graphicFrameMkLst>
            <pc:docMk/>
            <pc:sldMk cId="2829959904" sldId="2829"/>
            <ac:graphicFrameMk id="8" creationId="{6F9CBD83-F134-1D9B-59C7-950F62FC7B47}"/>
          </ac:graphicFrameMkLst>
        </pc:graphicFrameChg>
        <pc:picChg chg="mod">
          <ac:chgData name="BARGIOTTI STEFANO" userId="27f81489-8240-42c9-bf60-acbec2494429" providerId="ADAL" clId="{8D0C23F5-2DE9-4CA9-905F-CFA9CEA3EA39}" dt="2024-10-13T16:40:42.692" v="420" actId="1076"/>
          <ac:picMkLst>
            <pc:docMk/>
            <pc:sldMk cId="2829959904" sldId="2829"/>
            <ac:picMk id="2" creationId="{A78A356A-CD7B-7B6B-0CAA-CA74E240FD03}"/>
          </ac:picMkLst>
        </pc:picChg>
      </pc:sldChg>
      <pc:sldChg chg="addSp delSp modSp mod setBg">
        <pc:chgData name="BARGIOTTI STEFANO" userId="27f81489-8240-42c9-bf60-acbec2494429" providerId="ADAL" clId="{8D0C23F5-2DE9-4CA9-905F-CFA9CEA3EA39}" dt="2024-10-13T17:27:46.495" v="993" actId="122"/>
        <pc:sldMkLst>
          <pc:docMk/>
          <pc:sldMk cId="3607398177" sldId="2830"/>
        </pc:sldMkLst>
        <pc:spChg chg="del">
          <ac:chgData name="BARGIOTTI STEFANO" userId="27f81489-8240-42c9-bf60-acbec2494429" providerId="ADAL" clId="{8D0C23F5-2DE9-4CA9-905F-CFA9CEA3EA39}" dt="2024-10-13T16:51:23.706" v="471" actId="26606"/>
          <ac:spMkLst>
            <pc:docMk/>
            <pc:sldMk cId="3607398177" sldId="2830"/>
            <ac:spMk id="3" creationId="{F88EC833-2640-F792-CBDE-5239CB97E7B0}"/>
          </ac:spMkLst>
        </pc:spChg>
        <pc:spChg chg="mod">
          <ac:chgData name="BARGIOTTI STEFANO" userId="27f81489-8240-42c9-bf60-acbec2494429" providerId="ADAL" clId="{8D0C23F5-2DE9-4CA9-905F-CFA9CEA3EA39}" dt="2024-10-13T16:58:08.674" v="633" actId="20577"/>
          <ac:spMkLst>
            <pc:docMk/>
            <pc:sldMk cId="3607398177" sldId="2830"/>
            <ac:spMk id="6" creationId="{EE78FF34-2E88-CB14-6CB6-BC253398287B}"/>
          </ac:spMkLst>
        </pc:spChg>
        <pc:spChg chg="del mod">
          <ac:chgData name="BARGIOTTI STEFANO" userId="27f81489-8240-42c9-bf60-acbec2494429" providerId="ADAL" clId="{8D0C23F5-2DE9-4CA9-905F-CFA9CEA3EA39}" dt="2024-10-13T16:52:44.784" v="513" actId="478"/>
          <ac:spMkLst>
            <pc:docMk/>
            <pc:sldMk cId="3607398177" sldId="2830"/>
            <ac:spMk id="12" creationId="{2600B688-EE95-3E78-BB55-606C4EC6ADB5}"/>
          </ac:spMkLst>
        </pc:spChg>
        <pc:spChg chg="add del">
          <ac:chgData name="BARGIOTTI STEFANO" userId="27f81489-8240-42c9-bf60-acbec2494429" providerId="ADAL" clId="{8D0C23F5-2DE9-4CA9-905F-CFA9CEA3EA39}" dt="2024-10-13T16:52:54.089" v="515" actId="26606"/>
          <ac:spMkLst>
            <pc:docMk/>
            <pc:sldMk cId="3607398177" sldId="2830"/>
            <ac:spMk id="19" creationId="{53576798-7F98-4C7F-B6C7-6D41B5A7E927}"/>
          </ac:spMkLst>
        </pc:spChg>
        <pc:graphicFrameChg chg="add mod modGraphic">
          <ac:chgData name="BARGIOTTI STEFANO" userId="27f81489-8240-42c9-bf60-acbec2494429" providerId="ADAL" clId="{8D0C23F5-2DE9-4CA9-905F-CFA9CEA3EA39}" dt="2024-10-13T17:27:46.495" v="993" actId="122"/>
          <ac:graphicFrameMkLst>
            <pc:docMk/>
            <pc:sldMk cId="3607398177" sldId="2830"/>
            <ac:graphicFrameMk id="2" creationId="{F50947CF-EB8B-116D-DF37-2D2703FDD5FD}"/>
          </ac:graphicFrameMkLst>
        </pc:graphicFrameChg>
        <pc:graphicFrameChg chg="add mod modGraphic">
          <ac:chgData name="BARGIOTTI STEFANO" userId="27f81489-8240-42c9-bf60-acbec2494429" providerId="ADAL" clId="{8D0C23F5-2DE9-4CA9-905F-CFA9CEA3EA39}" dt="2024-10-13T17:27:43.198" v="991" actId="122"/>
          <ac:graphicFrameMkLst>
            <pc:docMk/>
            <pc:sldMk cId="3607398177" sldId="2830"/>
            <ac:graphicFrameMk id="14" creationId="{7E01E955-059F-9346-CC29-A59C0237FACB}"/>
          </ac:graphicFrameMkLst>
        </pc:graphicFrameChg>
        <pc:picChg chg="del mod ord">
          <ac:chgData name="BARGIOTTI STEFANO" userId="27f81489-8240-42c9-bf60-acbec2494429" providerId="ADAL" clId="{8D0C23F5-2DE9-4CA9-905F-CFA9CEA3EA39}" dt="2024-10-13T16:53:31.037" v="522" actId="478"/>
          <ac:picMkLst>
            <pc:docMk/>
            <pc:sldMk cId="3607398177" sldId="2830"/>
            <ac:picMk id="11" creationId="{C288D0EF-5D33-55C3-FB80-FC0BFF1306F4}"/>
          </ac:picMkLst>
        </pc:picChg>
      </pc:sldChg>
      <pc:sldChg chg="addSp delSp modSp del mod">
        <pc:chgData name="BARGIOTTI STEFANO" userId="27f81489-8240-42c9-bf60-acbec2494429" providerId="ADAL" clId="{8D0C23F5-2DE9-4CA9-905F-CFA9CEA3EA39}" dt="2024-10-13T18:03:56.225" v="1359" actId="47"/>
        <pc:sldMkLst>
          <pc:docMk/>
          <pc:sldMk cId="1193411329" sldId="2831"/>
        </pc:sldMkLst>
        <pc:spChg chg="del">
          <ac:chgData name="BARGIOTTI STEFANO" userId="27f81489-8240-42c9-bf60-acbec2494429" providerId="ADAL" clId="{8D0C23F5-2DE9-4CA9-905F-CFA9CEA3EA39}" dt="2024-10-13T16:47:17.923" v="422" actId="26606"/>
          <ac:spMkLst>
            <pc:docMk/>
            <pc:sldMk cId="1193411329" sldId="2831"/>
            <ac:spMk id="3" creationId="{F88EC833-2640-F792-CBDE-5239CB97E7B0}"/>
          </ac:spMkLst>
        </pc:spChg>
        <pc:graphicFrameChg chg="add mod modGraphic">
          <ac:chgData name="BARGIOTTI STEFANO" userId="27f81489-8240-42c9-bf60-acbec2494429" providerId="ADAL" clId="{8D0C23F5-2DE9-4CA9-905F-CFA9CEA3EA39}" dt="2024-10-13T18:02:39.572" v="1349"/>
          <ac:graphicFrameMkLst>
            <pc:docMk/>
            <pc:sldMk cId="1193411329" sldId="2831"/>
            <ac:graphicFrameMk id="12" creationId="{D8DA7B4D-0D0C-5D02-3E06-A5E0BEB10BF0}"/>
          </ac:graphicFrameMkLst>
        </pc:graphicFrameChg>
        <pc:picChg chg="mod">
          <ac:chgData name="BARGIOTTI STEFANO" userId="27f81489-8240-42c9-bf60-acbec2494429" providerId="ADAL" clId="{8D0C23F5-2DE9-4CA9-905F-CFA9CEA3EA39}" dt="2024-10-13T16:48:39.108" v="453" actId="1076"/>
          <ac:picMkLst>
            <pc:docMk/>
            <pc:sldMk cId="1193411329" sldId="2831"/>
            <ac:picMk id="9" creationId="{C4C3255C-8F57-E5CC-6FCA-2D799718EF19}"/>
          </ac:picMkLst>
        </pc:picChg>
        <pc:picChg chg="mod">
          <ac:chgData name="BARGIOTTI STEFANO" userId="27f81489-8240-42c9-bf60-acbec2494429" providerId="ADAL" clId="{8D0C23F5-2DE9-4CA9-905F-CFA9CEA3EA39}" dt="2024-10-13T16:48:12.388" v="432" actId="1076"/>
          <ac:picMkLst>
            <pc:docMk/>
            <pc:sldMk cId="1193411329" sldId="2831"/>
            <ac:picMk id="10" creationId="{16BBC0D1-8DED-31BF-22B9-A1F18D319D57}"/>
          </ac:picMkLst>
        </pc:picChg>
      </pc:sldChg>
      <pc:sldChg chg="del">
        <pc:chgData name="BARGIOTTI STEFANO" userId="27f81489-8240-42c9-bf60-acbec2494429" providerId="ADAL" clId="{8D0C23F5-2DE9-4CA9-905F-CFA9CEA3EA39}" dt="2024-10-13T17:03:58.095" v="680" actId="2696"/>
        <pc:sldMkLst>
          <pc:docMk/>
          <pc:sldMk cId="2451939757" sldId="2832"/>
        </pc:sldMkLst>
      </pc:sldChg>
      <pc:sldChg chg="del">
        <pc:chgData name="BARGIOTTI STEFANO" userId="27f81489-8240-42c9-bf60-acbec2494429" providerId="ADAL" clId="{8D0C23F5-2DE9-4CA9-905F-CFA9CEA3EA39}" dt="2024-10-13T17:11:51.726" v="778" actId="2696"/>
        <pc:sldMkLst>
          <pc:docMk/>
          <pc:sldMk cId="3210668638" sldId="2833"/>
        </pc:sldMkLst>
      </pc:sldChg>
      <pc:sldChg chg="del">
        <pc:chgData name="BARGIOTTI STEFANO" userId="27f81489-8240-42c9-bf60-acbec2494429" providerId="ADAL" clId="{8D0C23F5-2DE9-4CA9-905F-CFA9CEA3EA39}" dt="2024-10-13T17:11:54.226" v="779" actId="2696"/>
        <pc:sldMkLst>
          <pc:docMk/>
          <pc:sldMk cId="3377544124" sldId="2834"/>
        </pc:sldMkLst>
      </pc:sldChg>
      <pc:sldChg chg="del">
        <pc:chgData name="BARGIOTTI STEFANO" userId="27f81489-8240-42c9-bf60-acbec2494429" providerId="ADAL" clId="{8D0C23F5-2DE9-4CA9-905F-CFA9CEA3EA39}" dt="2024-10-13T17:11:57.485" v="780" actId="2696"/>
        <pc:sldMkLst>
          <pc:docMk/>
          <pc:sldMk cId="1758274399" sldId="2835"/>
        </pc:sldMkLst>
      </pc:sldChg>
      <pc:sldChg chg="del">
        <pc:chgData name="BARGIOTTI STEFANO" userId="27f81489-8240-42c9-bf60-acbec2494429" providerId="ADAL" clId="{8D0C23F5-2DE9-4CA9-905F-CFA9CEA3EA39}" dt="2024-10-13T17:34:35.874" v="1019" actId="47"/>
        <pc:sldMkLst>
          <pc:docMk/>
          <pc:sldMk cId="1124759576" sldId="2836"/>
        </pc:sldMkLst>
      </pc:sldChg>
      <pc:sldChg chg="modSp del mod">
        <pc:chgData name="BARGIOTTI STEFANO" userId="27f81489-8240-42c9-bf60-acbec2494429" providerId="ADAL" clId="{8D0C23F5-2DE9-4CA9-905F-CFA9CEA3EA39}" dt="2024-10-13T17:52:34.119" v="1312" actId="47"/>
        <pc:sldMkLst>
          <pc:docMk/>
          <pc:sldMk cId="404557755" sldId="2837"/>
        </pc:sldMkLst>
        <pc:spChg chg="mod">
          <ac:chgData name="BARGIOTTI STEFANO" userId="27f81489-8240-42c9-bf60-acbec2494429" providerId="ADAL" clId="{8D0C23F5-2DE9-4CA9-905F-CFA9CEA3EA39}" dt="2024-10-13T17:42:39.435" v="1115" actId="1076"/>
          <ac:spMkLst>
            <pc:docMk/>
            <pc:sldMk cId="404557755" sldId="2837"/>
            <ac:spMk id="3" creationId="{F88EC833-2640-F792-CBDE-5239CB97E7B0}"/>
          </ac:spMkLst>
        </pc:spChg>
      </pc:sldChg>
      <pc:sldChg chg="del">
        <pc:chgData name="BARGIOTTI STEFANO" userId="27f81489-8240-42c9-bf60-acbec2494429" providerId="ADAL" clId="{8D0C23F5-2DE9-4CA9-905F-CFA9CEA3EA39}" dt="2024-10-13T17:52:37.322" v="1313" actId="47"/>
        <pc:sldMkLst>
          <pc:docMk/>
          <pc:sldMk cId="73283247" sldId="2838"/>
        </pc:sldMkLst>
      </pc:sldChg>
      <pc:sldChg chg="del">
        <pc:chgData name="BARGIOTTI STEFANO" userId="27f81489-8240-42c9-bf60-acbec2494429" providerId="ADAL" clId="{8D0C23F5-2DE9-4CA9-905F-CFA9CEA3EA39}" dt="2024-10-13T16:31:57.017" v="314" actId="47"/>
        <pc:sldMkLst>
          <pc:docMk/>
          <pc:sldMk cId="3495721272" sldId="2839"/>
        </pc:sldMkLst>
      </pc:sldChg>
      <pc:sldChg chg="addSp delSp modSp mod">
        <pc:chgData name="BARGIOTTI STEFANO" userId="27f81489-8240-42c9-bf60-acbec2494429" providerId="ADAL" clId="{8D0C23F5-2DE9-4CA9-905F-CFA9CEA3EA39}" dt="2024-10-13T17:54:09.659" v="1334" actId="14100"/>
        <pc:sldMkLst>
          <pc:docMk/>
          <pc:sldMk cId="1635678182" sldId="2840"/>
        </pc:sldMkLst>
        <pc:spChg chg="del">
          <ac:chgData name="BARGIOTTI STEFANO" userId="27f81489-8240-42c9-bf60-acbec2494429" providerId="ADAL" clId="{8D0C23F5-2DE9-4CA9-905F-CFA9CEA3EA39}" dt="2024-10-13T17:53:12.120" v="1314" actId="26606"/>
          <ac:spMkLst>
            <pc:docMk/>
            <pc:sldMk cId="1635678182" sldId="2840"/>
            <ac:spMk id="3" creationId="{F88EC833-2640-F792-CBDE-5239CB97E7B0}"/>
          </ac:spMkLst>
        </pc:spChg>
        <pc:graphicFrameChg chg="add mod modGraphic">
          <ac:chgData name="BARGIOTTI STEFANO" userId="27f81489-8240-42c9-bf60-acbec2494429" providerId="ADAL" clId="{8D0C23F5-2DE9-4CA9-905F-CFA9CEA3EA39}" dt="2024-10-13T17:54:09.659" v="1334" actId="14100"/>
          <ac:graphicFrameMkLst>
            <pc:docMk/>
            <pc:sldMk cId="1635678182" sldId="2840"/>
            <ac:graphicFrameMk id="8" creationId="{F2B11523-22B2-C020-1859-B58D4DE58308}"/>
          </ac:graphicFrameMkLst>
        </pc:graphicFrameChg>
        <pc:picChg chg="mod">
          <ac:chgData name="BARGIOTTI STEFANO" userId="27f81489-8240-42c9-bf60-acbec2494429" providerId="ADAL" clId="{8D0C23F5-2DE9-4CA9-905F-CFA9CEA3EA39}" dt="2024-10-13T17:53:29.850" v="1316" actId="27614"/>
          <ac:picMkLst>
            <pc:docMk/>
            <pc:sldMk cId="1635678182" sldId="2840"/>
            <ac:picMk id="2" creationId="{A78A356A-CD7B-7B6B-0CAA-CA74E240FD03}"/>
          </ac:picMkLst>
        </pc:picChg>
      </pc:sldChg>
      <pc:sldChg chg="del">
        <pc:chgData name="BARGIOTTI STEFANO" userId="27f81489-8240-42c9-bf60-acbec2494429" providerId="ADAL" clId="{8D0C23F5-2DE9-4CA9-905F-CFA9CEA3EA39}" dt="2024-10-13T16:32:00.010" v="315" actId="47"/>
        <pc:sldMkLst>
          <pc:docMk/>
          <pc:sldMk cId="3544303127" sldId="2841"/>
        </pc:sldMkLst>
      </pc:sldChg>
      <pc:sldChg chg="addSp delSp modSp del mod">
        <pc:chgData name="BARGIOTTI STEFANO" userId="27f81489-8240-42c9-bf60-acbec2494429" providerId="ADAL" clId="{8D0C23F5-2DE9-4CA9-905F-CFA9CEA3EA39}" dt="2024-10-13T16:31:06.461" v="311" actId="2696"/>
        <pc:sldMkLst>
          <pc:docMk/>
          <pc:sldMk cId="3689018507" sldId="2842"/>
        </pc:sldMkLst>
        <pc:spChg chg="del">
          <ac:chgData name="BARGIOTTI STEFANO" userId="27f81489-8240-42c9-bf60-acbec2494429" providerId="ADAL" clId="{8D0C23F5-2DE9-4CA9-905F-CFA9CEA3EA39}" dt="2024-10-13T16:07:38.332" v="0" actId="26606"/>
          <ac:spMkLst>
            <pc:docMk/>
            <pc:sldMk cId="3689018507" sldId="2842"/>
            <ac:spMk id="3" creationId="{F88EC833-2640-F792-CBDE-5239CB97E7B0}"/>
          </ac:spMkLst>
        </pc:spChg>
        <pc:spChg chg="del">
          <ac:chgData name="BARGIOTTI STEFANO" userId="27f81489-8240-42c9-bf60-acbec2494429" providerId="ADAL" clId="{8D0C23F5-2DE9-4CA9-905F-CFA9CEA3EA39}" dt="2024-10-13T16:08:21.249" v="18" actId="478"/>
          <ac:spMkLst>
            <pc:docMk/>
            <pc:sldMk cId="3689018507" sldId="2842"/>
            <ac:spMk id="12" creationId="{2600B688-EE95-3E78-BB55-606C4EC6ADB5}"/>
          </ac:spMkLst>
        </pc:spChg>
        <pc:graphicFrameChg chg="add mod modGraphic">
          <ac:chgData name="BARGIOTTI STEFANO" userId="27f81489-8240-42c9-bf60-acbec2494429" providerId="ADAL" clId="{8D0C23F5-2DE9-4CA9-905F-CFA9CEA3EA39}" dt="2024-10-13T16:18:10.045" v="125" actId="1037"/>
          <ac:graphicFrameMkLst>
            <pc:docMk/>
            <pc:sldMk cId="3689018507" sldId="2842"/>
            <ac:graphicFrameMk id="2" creationId="{6B638F96-7D4F-6D35-3F02-7FD3C443F3AA}"/>
          </ac:graphicFrameMkLst>
        </pc:graphicFrameChg>
        <pc:graphicFrameChg chg="add mod modGraphic">
          <ac:chgData name="BARGIOTTI STEFANO" userId="27f81489-8240-42c9-bf60-acbec2494429" providerId="ADAL" clId="{8D0C23F5-2DE9-4CA9-905F-CFA9CEA3EA39}" dt="2024-10-13T16:17:43.716" v="113" actId="120"/>
          <ac:graphicFrameMkLst>
            <pc:docMk/>
            <pc:sldMk cId="3689018507" sldId="2842"/>
            <ac:graphicFrameMk id="4" creationId="{92ACEAC8-DD58-0247-CD55-88CFEE15B56C}"/>
          </ac:graphicFrameMkLst>
        </pc:graphicFrameChg>
        <pc:graphicFrameChg chg="add mod modGraphic">
          <ac:chgData name="BARGIOTTI STEFANO" userId="27f81489-8240-42c9-bf60-acbec2494429" providerId="ADAL" clId="{8D0C23F5-2DE9-4CA9-905F-CFA9CEA3EA39}" dt="2024-10-13T16:22:29.736" v="155"/>
          <ac:graphicFrameMkLst>
            <pc:docMk/>
            <pc:sldMk cId="3689018507" sldId="2842"/>
            <ac:graphicFrameMk id="15" creationId="{35B84DF9-0FE2-AC09-41EA-D3CE41246186}"/>
          </ac:graphicFrameMkLst>
        </pc:graphicFrameChg>
      </pc:sldChg>
      <pc:sldChg chg="add del">
        <pc:chgData name="BARGIOTTI STEFANO" userId="27f81489-8240-42c9-bf60-acbec2494429" providerId="ADAL" clId="{8D0C23F5-2DE9-4CA9-905F-CFA9CEA3EA39}" dt="2024-10-13T19:51:35.959" v="1947" actId="2696"/>
        <pc:sldMkLst>
          <pc:docMk/>
          <pc:sldMk cId="9576205" sldId="2843"/>
        </pc:sldMkLst>
      </pc:sldChg>
      <pc:sldChg chg="addSp delSp modSp mod">
        <pc:chgData name="BARGIOTTI STEFANO" userId="27f81489-8240-42c9-bf60-acbec2494429" providerId="ADAL" clId="{8D0C23F5-2DE9-4CA9-905F-CFA9CEA3EA39}" dt="2024-10-13T18:29:02.736" v="1753" actId="403"/>
        <pc:sldMkLst>
          <pc:docMk/>
          <pc:sldMk cId="1431671651" sldId="2845"/>
        </pc:sldMkLst>
        <pc:spChg chg="add del mod">
          <ac:chgData name="BARGIOTTI STEFANO" userId="27f81489-8240-42c9-bf60-acbec2494429" providerId="ADAL" clId="{8D0C23F5-2DE9-4CA9-905F-CFA9CEA3EA39}" dt="2024-10-13T18:15:54.987" v="1562" actId="26606"/>
          <ac:spMkLst>
            <pc:docMk/>
            <pc:sldMk cId="1431671651" sldId="2845"/>
            <ac:spMk id="3" creationId="{F88EC833-2640-F792-CBDE-5239CB97E7B0}"/>
          </ac:spMkLst>
        </pc:spChg>
        <pc:graphicFrameChg chg="add del">
          <ac:chgData name="BARGIOTTI STEFANO" userId="27f81489-8240-42c9-bf60-acbec2494429" providerId="ADAL" clId="{8D0C23F5-2DE9-4CA9-905F-CFA9CEA3EA39}" dt="2024-10-13T18:15:47.998" v="1561" actId="26606"/>
          <ac:graphicFrameMkLst>
            <pc:docMk/>
            <pc:sldMk cId="1431671651" sldId="2845"/>
            <ac:graphicFrameMk id="20" creationId="{4E91FD20-AADB-AE7A-D0DB-239F159B4B46}"/>
          </ac:graphicFrameMkLst>
        </pc:graphicFrameChg>
        <pc:graphicFrameChg chg="add mod modGraphic">
          <ac:chgData name="BARGIOTTI STEFANO" userId="27f81489-8240-42c9-bf60-acbec2494429" providerId="ADAL" clId="{8D0C23F5-2DE9-4CA9-905F-CFA9CEA3EA39}" dt="2024-10-13T18:29:02.736" v="1753" actId="403"/>
          <ac:graphicFrameMkLst>
            <pc:docMk/>
            <pc:sldMk cId="1431671651" sldId="2845"/>
            <ac:graphicFrameMk id="21" creationId="{4E91FD20-AADB-AE7A-D0DB-239F159B4B46}"/>
          </ac:graphicFrameMkLst>
        </pc:graphicFrameChg>
        <pc:picChg chg="mod">
          <ac:chgData name="BARGIOTTI STEFANO" userId="27f81489-8240-42c9-bf60-acbec2494429" providerId="ADAL" clId="{8D0C23F5-2DE9-4CA9-905F-CFA9CEA3EA39}" dt="2024-10-13T18:16:42.694" v="1563" actId="27614"/>
          <ac:picMkLst>
            <pc:docMk/>
            <pc:sldMk cId="1431671651" sldId="2845"/>
            <ac:picMk id="11" creationId="{4D025F81-A83F-A2C7-C04D-FDE0A4D7FEEA}"/>
          </ac:picMkLst>
        </pc:picChg>
      </pc:sldChg>
      <pc:sldChg chg="addSp delSp modSp add mod ord">
        <pc:chgData name="BARGIOTTI STEFANO" userId="27f81489-8240-42c9-bf60-acbec2494429" providerId="ADAL" clId="{8D0C23F5-2DE9-4CA9-905F-CFA9CEA3EA39}" dt="2024-10-13T19:42:54.387" v="1873" actId="1076"/>
        <pc:sldMkLst>
          <pc:docMk/>
          <pc:sldMk cId="795525622" sldId="2847"/>
        </pc:sldMkLst>
        <pc:spChg chg="del">
          <ac:chgData name="BARGIOTTI STEFANO" userId="27f81489-8240-42c9-bf60-acbec2494429" providerId="ADAL" clId="{8D0C23F5-2DE9-4CA9-905F-CFA9CEA3EA39}" dt="2024-10-13T16:31:35.133" v="312" actId="478"/>
          <ac:spMkLst>
            <pc:docMk/>
            <pc:sldMk cId="795525622" sldId="2847"/>
            <ac:spMk id="5" creationId="{79F581C6-623C-7737-63F3-4DCBC8FE3B9D}"/>
          </ac:spMkLst>
        </pc:spChg>
        <pc:spChg chg="mod">
          <ac:chgData name="BARGIOTTI STEFANO" userId="27f81489-8240-42c9-bf60-acbec2494429" providerId="ADAL" clId="{8D0C23F5-2DE9-4CA9-905F-CFA9CEA3EA39}" dt="2024-10-13T16:23:49.678" v="159"/>
          <ac:spMkLst>
            <pc:docMk/>
            <pc:sldMk cId="795525622" sldId="2847"/>
            <ac:spMk id="6" creationId="{EE78FF34-2E88-CB14-6CB6-BC253398287B}"/>
          </ac:spMkLst>
        </pc:spChg>
        <pc:spChg chg="add mod">
          <ac:chgData name="BARGIOTTI STEFANO" userId="27f81489-8240-42c9-bf60-acbec2494429" providerId="ADAL" clId="{8D0C23F5-2DE9-4CA9-905F-CFA9CEA3EA39}" dt="2024-10-13T16:23:54.487" v="161"/>
          <ac:spMkLst>
            <pc:docMk/>
            <pc:sldMk cId="795525622" sldId="2847"/>
            <ac:spMk id="7" creationId="{8139461A-B6BD-FC6D-B5CB-DAF4470293A9}"/>
          </ac:spMkLst>
        </pc:spChg>
        <pc:spChg chg="add mod">
          <ac:chgData name="BARGIOTTI STEFANO" userId="27f81489-8240-42c9-bf60-acbec2494429" providerId="ADAL" clId="{8D0C23F5-2DE9-4CA9-905F-CFA9CEA3EA39}" dt="2024-10-13T16:23:54.487" v="161"/>
          <ac:spMkLst>
            <pc:docMk/>
            <pc:sldMk cId="795525622" sldId="2847"/>
            <ac:spMk id="8" creationId="{30F57375-F1DD-98B6-68CD-BC88613B4B41}"/>
          </ac:spMkLst>
        </pc:spChg>
        <pc:spChg chg="add mod">
          <ac:chgData name="BARGIOTTI STEFANO" userId="27f81489-8240-42c9-bf60-acbec2494429" providerId="ADAL" clId="{8D0C23F5-2DE9-4CA9-905F-CFA9CEA3EA39}" dt="2024-10-13T18:41:01.480" v="1836" actId="1076"/>
          <ac:spMkLst>
            <pc:docMk/>
            <pc:sldMk cId="795525622" sldId="2847"/>
            <ac:spMk id="10" creationId="{E8E2BBDE-E0F3-775F-B57B-23474DE4E314}"/>
          </ac:spMkLst>
        </pc:spChg>
        <pc:grpChg chg="add mod">
          <ac:chgData name="BARGIOTTI STEFANO" userId="27f81489-8240-42c9-bf60-acbec2494429" providerId="ADAL" clId="{8D0C23F5-2DE9-4CA9-905F-CFA9CEA3EA39}" dt="2024-10-13T16:23:54.487" v="161"/>
          <ac:grpSpMkLst>
            <pc:docMk/>
            <pc:sldMk cId="795525622" sldId="2847"/>
            <ac:grpSpMk id="3" creationId="{A3AD1080-CC15-AA91-3739-4E975CA894E6}"/>
          </ac:grpSpMkLst>
        </pc:grpChg>
        <pc:graphicFrameChg chg="mod">
          <ac:chgData name="BARGIOTTI STEFANO" userId="27f81489-8240-42c9-bf60-acbec2494429" providerId="ADAL" clId="{8D0C23F5-2DE9-4CA9-905F-CFA9CEA3EA39}" dt="2024-10-13T18:09:23.059" v="1415" actId="20577"/>
          <ac:graphicFrameMkLst>
            <pc:docMk/>
            <pc:sldMk cId="795525622" sldId="2847"/>
            <ac:graphicFrameMk id="2" creationId="{6B638F96-7D4F-6D35-3F02-7FD3C443F3AA}"/>
          </ac:graphicFrameMkLst>
        </pc:graphicFrameChg>
        <pc:graphicFrameChg chg="mod">
          <ac:chgData name="BARGIOTTI STEFANO" userId="27f81489-8240-42c9-bf60-acbec2494429" providerId="ADAL" clId="{8D0C23F5-2DE9-4CA9-905F-CFA9CEA3EA39}" dt="2024-10-13T17:31:41.934" v="1001" actId="122"/>
          <ac:graphicFrameMkLst>
            <pc:docMk/>
            <pc:sldMk cId="795525622" sldId="2847"/>
            <ac:graphicFrameMk id="4" creationId="{92ACEAC8-DD58-0247-CD55-88CFEE15B56C}"/>
          </ac:graphicFrameMkLst>
        </pc:graphicFrameChg>
        <pc:graphicFrameChg chg="add del mod modGraphic">
          <ac:chgData name="BARGIOTTI STEFANO" userId="27f81489-8240-42c9-bf60-acbec2494429" providerId="ADAL" clId="{8D0C23F5-2DE9-4CA9-905F-CFA9CEA3EA39}" dt="2024-10-13T16:25:40.790" v="234" actId="478"/>
          <ac:graphicFrameMkLst>
            <pc:docMk/>
            <pc:sldMk cId="795525622" sldId="2847"/>
            <ac:graphicFrameMk id="9" creationId="{A8646C68-1A40-2A3A-43AD-5DE74E2999E1}"/>
          </ac:graphicFrameMkLst>
        </pc:graphicFrameChg>
        <pc:graphicFrameChg chg="del mod">
          <ac:chgData name="BARGIOTTI STEFANO" userId="27f81489-8240-42c9-bf60-acbec2494429" providerId="ADAL" clId="{8D0C23F5-2DE9-4CA9-905F-CFA9CEA3EA39}" dt="2024-10-13T16:23:37.866" v="158" actId="478"/>
          <ac:graphicFrameMkLst>
            <pc:docMk/>
            <pc:sldMk cId="795525622" sldId="2847"/>
            <ac:graphicFrameMk id="15" creationId="{35B84DF9-0FE2-AC09-41EA-D3CE41246186}"/>
          </ac:graphicFrameMkLst>
        </pc:graphicFrameChg>
        <pc:picChg chg="mod">
          <ac:chgData name="BARGIOTTI STEFANO" userId="27f81489-8240-42c9-bf60-acbec2494429" providerId="ADAL" clId="{8D0C23F5-2DE9-4CA9-905F-CFA9CEA3EA39}" dt="2024-10-13T19:42:54.387" v="1873" actId="1076"/>
          <ac:picMkLst>
            <pc:docMk/>
            <pc:sldMk cId="795525622" sldId="2847"/>
            <ac:picMk id="11" creationId="{C288D0EF-5D33-55C3-FB80-FC0BFF1306F4}"/>
          </ac:picMkLst>
        </pc:picChg>
      </pc:sldChg>
      <pc:sldChg chg="delSp modSp add mod">
        <pc:chgData name="BARGIOTTI STEFANO" userId="27f81489-8240-42c9-bf60-acbec2494429" providerId="ADAL" clId="{8D0C23F5-2DE9-4CA9-905F-CFA9CEA3EA39}" dt="2024-10-13T18:44:29.315" v="1871"/>
        <pc:sldMkLst>
          <pc:docMk/>
          <pc:sldMk cId="427843704" sldId="2848"/>
        </pc:sldMkLst>
        <pc:graphicFrameChg chg="del">
          <ac:chgData name="BARGIOTTI STEFANO" userId="27f81489-8240-42c9-bf60-acbec2494429" providerId="ADAL" clId="{8D0C23F5-2DE9-4CA9-905F-CFA9CEA3EA39}" dt="2024-10-13T16:26:49.842" v="270" actId="478"/>
          <ac:graphicFrameMkLst>
            <pc:docMk/>
            <pc:sldMk cId="427843704" sldId="2848"/>
            <ac:graphicFrameMk id="2" creationId="{6B638F96-7D4F-6D35-3F02-7FD3C443F3AA}"/>
          </ac:graphicFrameMkLst>
        </pc:graphicFrameChg>
        <pc:graphicFrameChg chg="del">
          <ac:chgData name="BARGIOTTI STEFANO" userId="27f81489-8240-42c9-bf60-acbec2494429" providerId="ADAL" clId="{8D0C23F5-2DE9-4CA9-905F-CFA9CEA3EA39}" dt="2024-10-13T16:26:45.673" v="269" actId="478"/>
          <ac:graphicFrameMkLst>
            <pc:docMk/>
            <pc:sldMk cId="427843704" sldId="2848"/>
            <ac:graphicFrameMk id="4" creationId="{92ACEAC8-DD58-0247-CD55-88CFEE15B56C}"/>
          </ac:graphicFrameMkLst>
        </pc:graphicFrameChg>
        <pc:graphicFrameChg chg="mod modGraphic">
          <ac:chgData name="BARGIOTTI STEFANO" userId="27f81489-8240-42c9-bf60-acbec2494429" providerId="ADAL" clId="{8D0C23F5-2DE9-4CA9-905F-CFA9CEA3EA39}" dt="2024-10-13T18:44:29.315" v="1871"/>
          <ac:graphicFrameMkLst>
            <pc:docMk/>
            <pc:sldMk cId="427843704" sldId="2848"/>
            <ac:graphicFrameMk id="15" creationId="{35B84DF9-0FE2-AC09-41EA-D3CE41246186}"/>
          </ac:graphicFrameMkLst>
        </pc:graphicFrameChg>
      </pc:sldChg>
      <pc:sldChg chg="addSp modSp add mod">
        <pc:chgData name="BARGIOTTI STEFANO" userId="27f81489-8240-42c9-bf60-acbec2494429" providerId="ADAL" clId="{8D0C23F5-2DE9-4CA9-905F-CFA9CEA3EA39}" dt="2024-10-13T18:39:54.747" v="1828" actId="20577"/>
        <pc:sldMkLst>
          <pc:docMk/>
          <pc:sldMk cId="1550453384" sldId="2849"/>
        </pc:sldMkLst>
        <pc:spChg chg="add mod">
          <ac:chgData name="BARGIOTTI STEFANO" userId="27f81489-8240-42c9-bf60-acbec2494429" providerId="ADAL" clId="{8D0C23F5-2DE9-4CA9-905F-CFA9CEA3EA39}" dt="2024-10-13T17:10:28.771" v="760"/>
          <ac:spMkLst>
            <pc:docMk/>
            <pc:sldMk cId="1550453384" sldId="2849"/>
            <ac:spMk id="4" creationId="{AFBE7A3A-2163-9FE6-EA28-D6216B9195D2}"/>
          </ac:spMkLst>
        </pc:spChg>
        <pc:spChg chg="add mod">
          <ac:chgData name="BARGIOTTI STEFANO" userId="27f81489-8240-42c9-bf60-acbec2494429" providerId="ADAL" clId="{8D0C23F5-2DE9-4CA9-905F-CFA9CEA3EA39}" dt="2024-10-13T17:10:28.771" v="760"/>
          <ac:spMkLst>
            <pc:docMk/>
            <pc:sldMk cId="1550453384" sldId="2849"/>
            <ac:spMk id="5" creationId="{5084B5F6-7C0F-5F37-ED33-2D34ACDF6A3E}"/>
          </ac:spMkLst>
        </pc:spChg>
        <pc:grpChg chg="add mod">
          <ac:chgData name="BARGIOTTI STEFANO" userId="27f81489-8240-42c9-bf60-acbec2494429" providerId="ADAL" clId="{8D0C23F5-2DE9-4CA9-905F-CFA9CEA3EA39}" dt="2024-10-13T17:10:28.771" v="760"/>
          <ac:grpSpMkLst>
            <pc:docMk/>
            <pc:sldMk cId="1550453384" sldId="2849"/>
            <ac:grpSpMk id="3" creationId="{862A1BD3-E671-D7AD-2BF6-C0D303974101}"/>
          </ac:grpSpMkLst>
        </pc:grpChg>
        <pc:graphicFrameChg chg="mod">
          <ac:chgData name="BARGIOTTI STEFANO" userId="27f81489-8240-42c9-bf60-acbec2494429" providerId="ADAL" clId="{8D0C23F5-2DE9-4CA9-905F-CFA9CEA3EA39}" dt="2024-10-13T17:27:33.951" v="987" actId="122"/>
          <ac:graphicFrameMkLst>
            <pc:docMk/>
            <pc:sldMk cId="1550453384" sldId="2849"/>
            <ac:graphicFrameMk id="2" creationId="{F50947CF-EB8B-116D-DF37-2D2703FDD5FD}"/>
          </ac:graphicFrameMkLst>
        </pc:graphicFrameChg>
        <pc:graphicFrameChg chg="add mod">
          <ac:chgData name="BARGIOTTI STEFANO" userId="27f81489-8240-42c9-bf60-acbec2494429" providerId="ADAL" clId="{8D0C23F5-2DE9-4CA9-905F-CFA9CEA3EA39}" dt="2024-10-13T18:39:54.747" v="1828" actId="20577"/>
          <ac:graphicFrameMkLst>
            <pc:docMk/>
            <pc:sldMk cId="1550453384" sldId="2849"/>
            <ac:graphicFrameMk id="7" creationId="{CCF1D1B9-902C-6E60-1B76-2256AFEB425A}"/>
          </ac:graphicFrameMkLst>
        </pc:graphicFrameChg>
        <pc:graphicFrameChg chg="mod modGraphic">
          <ac:chgData name="BARGIOTTI STEFANO" userId="27f81489-8240-42c9-bf60-acbec2494429" providerId="ADAL" clId="{8D0C23F5-2DE9-4CA9-905F-CFA9CEA3EA39}" dt="2024-10-13T17:27:30.334" v="985" actId="122"/>
          <ac:graphicFrameMkLst>
            <pc:docMk/>
            <pc:sldMk cId="1550453384" sldId="2849"/>
            <ac:graphicFrameMk id="14" creationId="{7E01E955-059F-9346-CC29-A59C0237FACB}"/>
          </ac:graphicFrameMkLst>
        </pc:graphicFrameChg>
      </pc:sldChg>
      <pc:sldChg chg="addSp delSp modSp add mod">
        <pc:chgData name="BARGIOTTI STEFANO" userId="27f81489-8240-42c9-bf60-acbec2494429" providerId="ADAL" clId="{8D0C23F5-2DE9-4CA9-905F-CFA9CEA3EA39}" dt="2024-10-13T18:13:06.126" v="1526" actId="20577"/>
        <pc:sldMkLst>
          <pc:docMk/>
          <pc:sldMk cId="3508264638" sldId="2850"/>
        </pc:sldMkLst>
        <pc:spChg chg="add del mod">
          <ac:chgData name="BARGIOTTI STEFANO" userId="27f81489-8240-42c9-bf60-acbec2494429" providerId="ADAL" clId="{8D0C23F5-2DE9-4CA9-905F-CFA9CEA3EA39}" dt="2024-10-13T17:20:01.676" v="883"/>
          <ac:spMkLst>
            <pc:docMk/>
            <pc:sldMk cId="3508264638" sldId="2850"/>
            <ac:spMk id="3" creationId="{4CBE7647-B591-99B3-D687-5E1645060795}"/>
          </ac:spMkLst>
        </pc:spChg>
        <pc:spChg chg="add mod">
          <ac:chgData name="BARGIOTTI STEFANO" userId="27f81489-8240-42c9-bf60-acbec2494429" providerId="ADAL" clId="{8D0C23F5-2DE9-4CA9-905F-CFA9CEA3EA39}" dt="2024-10-13T17:17:38.068" v="868"/>
          <ac:spMkLst>
            <pc:docMk/>
            <pc:sldMk cId="3508264638" sldId="2850"/>
            <ac:spMk id="5" creationId="{69B5B036-258E-12B7-2C68-81799ECC803F}"/>
          </ac:spMkLst>
        </pc:spChg>
        <pc:spChg chg="mod">
          <ac:chgData name="BARGIOTTI STEFANO" userId="27f81489-8240-42c9-bf60-acbec2494429" providerId="ADAL" clId="{8D0C23F5-2DE9-4CA9-905F-CFA9CEA3EA39}" dt="2024-10-13T17:12:39.213" v="782" actId="20577"/>
          <ac:spMkLst>
            <pc:docMk/>
            <pc:sldMk cId="3508264638" sldId="2850"/>
            <ac:spMk id="6" creationId="{EE78FF34-2E88-CB14-6CB6-BC253398287B}"/>
          </ac:spMkLst>
        </pc:spChg>
        <pc:spChg chg="add mod">
          <ac:chgData name="BARGIOTTI STEFANO" userId="27f81489-8240-42c9-bf60-acbec2494429" providerId="ADAL" clId="{8D0C23F5-2DE9-4CA9-905F-CFA9CEA3EA39}" dt="2024-10-13T17:17:38.068" v="868"/>
          <ac:spMkLst>
            <pc:docMk/>
            <pc:sldMk cId="3508264638" sldId="2850"/>
            <ac:spMk id="8" creationId="{2FBC94CA-A96B-D750-4D51-DC15403CC4FA}"/>
          </ac:spMkLst>
        </pc:spChg>
        <pc:spChg chg="add mod">
          <ac:chgData name="BARGIOTTI STEFANO" userId="27f81489-8240-42c9-bf60-acbec2494429" providerId="ADAL" clId="{8D0C23F5-2DE9-4CA9-905F-CFA9CEA3EA39}" dt="2024-10-13T17:26:31.338" v="978" actId="1076"/>
          <ac:spMkLst>
            <pc:docMk/>
            <pc:sldMk cId="3508264638" sldId="2850"/>
            <ac:spMk id="10" creationId="{FE72CF3D-DA0A-AA91-40CC-44057DB7C15C}"/>
          </ac:spMkLst>
        </pc:spChg>
        <pc:spChg chg="add mod">
          <ac:chgData name="BARGIOTTI STEFANO" userId="27f81489-8240-42c9-bf60-acbec2494429" providerId="ADAL" clId="{8D0C23F5-2DE9-4CA9-905F-CFA9CEA3EA39}" dt="2024-10-13T18:10:43.431" v="1426" actId="20577"/>
          <ac:spMkLst>
            <pc:docMk/>
            <pc:sldMk cId="3508264638" sldId="2850"/>
            <ac:spMk id="12" creationId="{6344D170-2DFE-BEF5-D790-2FA2AA4D8DEA}"/>
          </ac:spMkLst>
        </pc:spChg>
        <pc:grpChg chg="add mod">
          <ac:chgData name="BARGIOTTI STEFANO" userId="27f81489-8240-42c9-bf60-acbec2494429" providerId="ADAL" clId="{8D0C23F5-2DE9-4CA9-905F-CFA9CEA3EA39}" dt="2024-10-13T17:17:38.068" v="868"/>
          <ac:grpSpMkLst>
            <pc:docMk/>
            <pc:sldMk cId="3508264638" sldId="2850"/>
            <ac:grpSpMk id="4" creationId="{449D89AB-68FA-9E15-835C-18999627C8DD}"/>
          </ac:grpSpMkLst>
        </pc:grpChg>
        <pc:graphicFrameChg chg="del mod">
          <ac:chgData name="BARGIOTTI STEFANO" userId="27f81489-8240-42c9-bf60-acbec2494429" providerId="ADAL" clId="{8D0C23F5-2DE9-4CA9-905F-CFA9CEA3EA39}" dt="2024-10-13T17:15:48.132" v="855" actId="478"/>
          <ac:graphicFrameMkLst>
            <pc:docMk/>
            <pc:sldMk cId="3508264638" sldId="2850"/>
            <ac:graphicFrameMk id="2" creationId="{F50947CF-EB8B-116D-DF37-2D2703FDD5FD}"/>
          </ac:graphicFrameMkLst>
        </pc:graphicFrameChg>
        <pc:graphicFrameChg chg="del mod">
          <ac:chgData name="BARGIOTTI STEFANO" userId="27f81489-8240-42c9-bf60-acbec2494429" providerId="ADAL" clId="{8D0C23F5-2DE9-4CA9-905F-CFA9CEA3EA39}" dt="2024-10-13T17:15:54.240" v="857" actId="478"/>
          <ac:graphicFrameMkLst>
            <pc:docMk/>
            <pc:sldMk cId="3508264638" sldId="2850"/>
            <ac:graphicFrameMk id="7" creationId="{CCF1D1B9-902C-6E60-1B76-2256AFEB425A}"/>
          </ac:graphicFrameMkLst>
        </pc:graphicFrameChg>
        <pc:graphicFrameChg chg="add mod modGraphic">
          <ac:chgData name="BARGIOTTI STEFANO" userId="27f81489-8240-42c9-bf60-acbec2494429" providerId="ADAL" clId="{8D0C23F5-2DE9-4CA9-905F-CFA9CEA3EA39}" dt="2024-10-13T18:11:16.969" v="1442" actId="20577"/>
          <ac:graphicFrameMkLst>
            <pc:docMk/>
            <pc:sldMk cId="3508264638" sldId="2850"/>
            <ac:graphicFrameMk id="9" creationId="{A3C625F2-E3F9-7443-DDDA-AA3DBEF2631D}"/>
          </ac:graphicFrameMkLst>
        </pc:graphicFrameChg>
        <pc:graphicFrameChg chg="mod modGraphic">
          <ac:chgData name="BARGIOTTI STEFANO" userId="27f81489-8240-42c9-bf60-acbec2494429" providerId="ADAL" clId="{8D0C23F5-2DE9-4CA9-905F-CFA9CEA3EA39}" dt="2024-10-13T18:13:06.126" v="1526" actId="20577"/>
          <ac:graphicFrameMkLst>
            <pc:docMk/>
            <pc:sldMk cId="3508264638" sldId="2850"/>
            <ac:graphicFrameMk id="14" creationId="{7E01E955-059F-9346-CC29-A59C0237FACB}"/>
          </ac:graphicFrameMkLst>
        </pc:graphicFrameChg>
        <pc:picChg chg="add mod ord">
          <ac:chgData name="BARGIOTTI STEFANO" userId="27f81489-8240-42c9-bf60-acbec2494429" providerId="ADAL" clId="{8D0C23F5-2DE9-4CA9-905F-CFA9CEA3EA39}" dt="2024-10-13T17:27:16.708" v="983" actId="1076"/>
          <ac:picMkLst>
            <pc:docMk/>
            <pc:sldMk cId="3508264638" sldId="2850"/>
            <ac:picMk id="11" creationId="{DF458C9C-9B6D-8C0E-C322-95841D14478D}"/>
          </ac:picMkLst>
        </pc:picChg>
      </pc:sldChg>
      <pc:sldChg chg="delSp modSp add mod">
        <pc:chgData name="BARGIOTTI STEFANO" userId="27f81489-8240-42c9-bf60-acbec2494429" providerId="ADAL" clId="{8D0C23F5-2DE9-4CA9-905F-CFA9CEA3EA39}" dt="2024-10-13T18:40:33.619" v="1834" actId="20577"/>
        <pc:sldMkLst>
          <pc:docMk/>
          <pc:sldMk cId="721885895" sldId="2851"/>
        </pc:sldMkLst>
        <pc:graphicFrameChg chg="mod modGraphic">
          <ac:chgData name="BARGIOTTI STEFANO" userId="27f81489-8240-42c9-bf60-acbec2494429" providerId="ADAL" clId="{8D0C23F5-2DE9-4CA9-905F-CFA9CEA3EA39}" dt="2024-10-13T17:47:39.207" v="1219"/>
          <ac:graphicFrameMkLst>
            <pc:docMk/>
            <pc:sldMk cId="721885895" sldId="2851"/>
            <ac:graphicFrameMk id="2" creationId="{F50947CF-EB8B-116D-DF37-2D2703FDD5FD}"/>
          </ac:graphicFrameMkLst>
        </pc:graphicFrameChg>
        <pc:graphicFrameChg chg="mod modGraphic">
          <ac:chgData name="BARGIOTTI STEFANO" userId="27f81489-8240-42c9-bf60-acbec2494429" providerId="ADAL" clId="{8D0C23F5-2DE9-4CA9-905F-CFA9CEA3EA39}" dt="2024-10-13T18:40:33.619" v="1834" actId="20577"/>
          <ac:graphicFrameMkLst>
            <pc:docMk/>
            <pc:sldMk cId="721885895" sldId="2851"/>
            <ac:graphicFrameMk id="7" creationId="{CCF1D1B9-902C-6E60-1B76-2256AFEB425A}"/>
          </ac:graphicFrameMkLst>
        </pc:graphicFrameChg>
        <pc:graphicFrameChg chg="del mod">
          <ac:chgData name="BARGIOTTI STEFANO" userId="27f81489-8240-42c9-bf60-acbec2494429" providerId="ADAL" clId="{8D0C23F5-2DE9-4CA9-905F-CFA9CEA3EA39}" dt="2024-10-13T17:15:19.789" v="849" actId="478"/>
          <ac:graphicFrameMkLst>
            <pc:docMk/>
            <pc:sldMk cId="721885895" sldId="2851"/>
            <ac:graphicFrameMk id="14" creationId="{7E01E955-059F-9346-CC29-A59C0237FACB}"/>
          </ac:graphicFrameMkLst>
        </pc:graphicFrameChg>
      </pc:sldChg>
      <pc:sldChg chg="addSp delSp add del mod">
        <pc:chgData name="BARGIOTTI STEFANO" userId="27f81489-8240-42c9-bf60-acbec2494429" providerId="ADAL" clId="{8D0C23F5-2DE9-4CA9-905F-CFA9CEA3EA39}" dt="2024-10-13T18:27:14.995" v="1748" actId="2696"/>
        <pc:sldMkLst>
          <pc:docMk/>
          <pc:sldMk cId="2684683702" sldId="2852"/>
        </pc:sldMkLst>
        <pc:spChg chg="del">
          <ac:chgData name="BARGIOTTI STEFANO" userId="27f81489-8240-42c9-bf60-acbec2494429" providerId="ADAL" clId="{8D0C23F5-2DE9-4CA9-905F-CFA9CEA3EA39}" dt="2024-10-13T18:26:45.077" v="1742" actId="478"/>
          <ac:spMkLst>
            <pc:docMk/>
            <pc:sldMk cId="2684683702" sldId="2852"/>
            <ac:spMk id="5" creationId="{3E076A34-27B6-0849-8527-09CA1DBDC9C1}"/>
          </ac:spMkLst>
        </pc:spChg>
        <pc:spChg chg="del">
          <ac:chgData name="BARGIOTTI STEFANO" userId="27f81489-8240-42c9-bf60-acbec2494429" providerId="ADAL" clId="{8D0C23F5-2DE9-4CA9-905F-CFA9CEA3EA39}" dt="2024-10-13T18:26:46.077" v="1743" actId="478"/>
          <ac:spMkLst>
            <pc:docMk/>
            <pc:sldMk cId="2684683702" sldId="2852"/>
            <ac:spMk id="8" creationId="{16364001-33E8-28E6-0C17-CCF110549DFF}"/>
          </ac:spMkLst>
        </pc:spChg>
        <pc:spChg chg="del">
          <ac:chgData name="BARGIOTTI STEFANO" userId="27f81489-8240-42c9-bf60-acbec2494429" providerId="ADAL" clId="{8D0C23F5-2DE9-4CA9-905F-CFA9CEA3EA39}" dt="2024-10-13T18:26:50.372" v="1744" actId="478"/>
          <ac:spMkLst>
            <pc:docMk/>
            <pc:sldMk cId="2684683702" sldId="2852"/>
            <ac:spMk id="13" creationId="{025CE511-F474-554D-BE7B-FF1640742C09}"/>
          </ac:spMkLst>
        </pc:spChg>
        <pc:spChg chg="del">
          <ac:chgData name="BARGIOTTI STEFANO" userId="27f81489-8240-42c9-bf60-acbec2494429" providerId="ADAL" clId="{8D0C23F5-2DE9-4CA9-905F-CFA9CEA3EA39}" dt="2024-10-13T18:26:58.588" v="1747" actId="478"/>
          <ac:spMkLst>
            <pc:docMk/>
            <pc:sldMk cId="2684683702" sldId="2852"/>
            <ac:spMk id="14" creationId="{9673115E-DD7A-16DE-E3CB-7079EA592AFA}"/>
          </ac:spMkLst>
        </pc:spChg>
        <pc:picChg chg="add del">
          <ac:chgData name="BARGIOTTI STEFANO" userId="27f81489-8240-42c9-bf60-acbec2494429" providerId="ADAL" clId="{8D0C23F5-2DE9-4CA9-905F-CFA9CEA3EA39}" dt="2024-10-13T18:26:57.257" v="1746" actId="478"/>
          <ac:picMkLst>
            <pc:docMk/>
            <pc:sldMk cId="2684683702" sldId="2852"/>
            <ac:picMk id="16" creationId="{D80DCF05-7DC4-AB44-7943-7C40CAED1BB6}"/>
          </ac:picMkLst>
        </pc:picChg>
      </pc:sldChg>
    </pc:docChg>
  </pc:docChgLst>
  <pc:docChgLst>
    <pc:chgData name="BARGIOTTI STEFANO" userId="27f81489-8240-42c9-bf60-acbec2494429" providerId="ADAL" clId="{9C459863-BBEF-4F64-A97B-47F340407DD7}"/>
    <pc:docChg chg="undo custSel addSld delSld modSld modMainMaster modSection">
      <pc:chgData name="BARGIOTTI STEFANO" userId="27f81489-8240-42c9-bf60-acbec2494429" providerId="ADAL" clId="{9C459863-BBEF-4F64-A97B-47F340407DD7}" dt="2024-10-13T08:54:21.327" v="95" actId="2696"/>
      <pc:docMkLst>
        <pc:docMk/>
      </pc:docMkLst>
      <pc:sldChg chg="modSp mod">
        <pc:chgData name="BARGIOTTI STEFANO" userId="27f81489-8240-42c9-bf60-acbec2494429" providerId="ADAL" clId="{9C459863-BBEF-4F64-A97B-47F340407DD7}" dt="2024-10-13T08:47:30.981" v="90" actId="20577"/>
        <pc:sldMkLst>
          <pc:docMk/>
          <pc:sldMk cId="3337253830" sldId="256"/>
        </pc:sldMkLst>
        <pc:spChg chg="mod">
          <ac:chgData name="BARGIOTTI STEFANO" userId="27f81489-8240-42c9-bf60-acbec2494429" providerId="ADAL" clId="{9C459863-BBEF-4F64-A97B-47F340407DD7}" dt="2024-10-13T08:21:06.371" v="3" actId="14100"/>
          <ac:spMkLst>
            <pc:docMk/>
            <pc:sldMk cId="3337253830" sldId="256"/>
            <ac:spMk id="2" creationId="{9AAF7183-E81D-7169-424A-555EFFFA8862}"/>
          </ac:spMkLst>
        </pc:spChg>
        <pc:spChg chg="mod">
          <ac:chgData name="BARGIOTTI STEFANO" userId="27f81489-8240-42c9-bf60-acbec2494429" providerId="ADAL" clId="{9C459863-BBEF-4F64-A97B-47F340407DD7}" dt="2024-10-13T08:47:30.981" v="90" actId="20577"/>
          <ac:spMkLst>
            <pc:docMk/>
            <pc:sldMk cId="3337253830" sldId="256"/>
            <ac:spMk id="7" creationId="{1A1DD593-3F75-4466-B6C6-AE5138E93564}"/>
          </ac:spMkLst>
        </pc:spChg>
      </pc:sldChg>
      <pc:sldChg chg="modSp del mod">
        <pc:chgData name="BARGIOTTI STEFANO" userId="27f81489-8240-42c9-bf60-acbec2494429" providerId="ADAL" clId="{9C459863-BBEF-4F64-A97B-47F340407DD7}" dt="2024-10-13T08:54:21.327" v="95" actId="2696"/>
        <pc:sldMkLst>
          <pc:docMk/>
          <pc:sldMk cId="1112347756" sldId="2819"/>
        </pc:sldMkLst>
        <pc:spChg chg="mod">
          <ac:chgData name="BARGIOTTI STEFANO" userId="27f81489-8240-42c9-bf60-acbec2494429" providerId="ADAL" clId="{9C459863-BBEF-4F64-A97B-47F340407DD7}" dt="2024-10-13T08:53:15.059" v="94" actId="20577"/>
          <ac:spMkLst>
            <pc:docMk/>
            <pc:sldMk cId="1112347756" sldId="2819"/>
            <ac:spMk id="3" creationId="{F88EC833-2640-F792-CBDE-5239CB97E7B0}"/>
          </ac:spMkLst>
        </pc:spChg>
      </pc:sldChg>
      <pc:sldChg chg="modSp add mod">
        <pc:chgData name="BARGIOTTI STEFANO" userId="27f81489-8240-42c9-bf60-acbec2494429" providerId="ADAL" clId="{9C459863-BBEF-4F64-A97B-47F340407DD7}" dt="2024-10-13T08:48:15.567" v="93" actId="20577"/>
        <pc:sldMkLst>
          <pc:docMk/>
          <pc:sldMk cId="3001188082" sldId="2844"/>
        </pc:sldMkLst>
        <pc:spChg chg="mod">
          <ac:chgData name="BARGIOTTI STEFANO" userId="27f81489-8240-42c9-bf60-acbec2494429" providerId="ADAL" clId="{9C459863-BBEF-4F64-A97B-47F340407DD7}" dt="2024-10-13T08:48:15.567" v="93" actId="20577"/>
          <ac:spMkLst>
            <pc:docMk/>
            <pc:sldMk cId="3001188082" sldId="2844"/>
            <ac:spMk id="3" creationId="{F88EC833-2640-F792-CBDE-5239CB97E7B0}"/>
          </ac:spMkLst>
        </pc:spChg>
      </pc:sldChg>
      <pc:sldMasterChg chg="modSldLayout">
        <pc:chgData name="BARGIOTTI STEFANO" userId="27f81489-8240-42c9-bf60-acbec2494429" providerId="ADAL" clId="{9C459863-BBEF-4F64-A97B-47F340407DD7}" dt="2024-10-13T08:45:48.826" v="84" actId="20577"/>
        <pc:sldMasterMkLst>
          <pc:docMk/>
          <pc:sldMasterMk cId="696343993" sldId="2147483660"/>
        </pc:sldMasterMkLst>
        <pc:sldLayoutChg chg="modSp mod">
          <pc:chgData name="BARGIOTTI STEFANO" userId="27f81489-8240-42c9-bf60-acbec2494429" providerId="ADAL" clId="{9C459863-BBEF-4F64-A97B-47F340407DD7}" dt="2024-10-13T08:45:48.826" v="84" actId="20577"/>
          <pc:sldLayoutMkLst>
            <pc:docMk/>
            <pc:sldMasterMk cId="696343993" sldId="2147483660"/>
            <pc:sldLayoutMk cId="2700678395" sldId="2147483662"/>
          </pc:sldLayoutMkLst>
          <pc:spChg chg="mod">
            <ac:chgData name="BARGIOTTI STEFANO" userId="27f81489-8240-42c9-bf60-acbec2494429" providerId="ADAL" clId="{9C459863-BBEF-4F64-A97B-47F340407DD7}" dt="2024-10-13T08:45:24.651" v="59" actId="20577"/>
            <ac:spMkLst>
              <pc:docMk/>
              <pc:sldMasterMk cId="696343993" sldId="2147483660"/>
              <pc:sldLayoutMk cId="2700678395" sldId="2147483662"/>
              <ac:spMk id="17" creationId="{F39ABC29-CC72-D774-EECF-4FFAFEE99E9A}"/>
            </ac:spMkLst>
          </pc:spChg>
          <pc:spChg chg="mod">
            <ac:chgData name="BARGIOTTI STEFANO" userId="27f81489-8240-42c9-bf60-acbec2494429" providerId="ADAL" clId="{9C459863-BBEF-4F64-A97B-47F340407DD7}" dt="2024-10-13T08:45:48.826" v="84" actId="20577"/>
            <ac:spMkLst>
              <pc:docMk/>
              <pc:sldMasterMk cId="696343993" sldId="2147483660"/>
              <pc:sldLayoutMk cId="2700678395" sldId="2147483662"/>
              <ac:spMk id="19" creationId="{7588B258-2582-93EA-FFEA-7F58A0EEABA3}"/>
            </ac:spMkLst>
          </pc:spChg>
        </pc:sldLayoutChg>
      </pc:sldMasterChg>
    </pc:docChg>
  </pc:docChgLst>
  <pc:docChgLst>
    <pc:chgData name="SARACCHI STEFANO" userId="3118f0ec-a2ae-40ba-aea6-610b589b5bab" providerId="ADAL" clId="{411CD538-7B34-4B9B-BDDB-D5F78D8CF79C}"/>
    <pc:docChg chg="addSld modSld">
      <pc:chgData name="SARACCHI STEFANO" userId="3118f0ec-a2ae-40ba-aea6-610b589b5bab" providerId="ADAL" clId="{411CD538-7B34-4B9B-BDDB-D5F78D8CF79C}" dt="2024-10-15T12:38:24.117" v="10" actId="1076"/>
      <pc:docMkLst>
        <pc:docMk/>
      </pc:docMkLst>
      <pc:sldChg chg="modSp add mod">
        <pc:chgData name="SARACCHI STEFANO" userId="3118f0ec-a2ae-40ba-aea6-610b589b5bab" providerId="ADAL" clId="{411CD538-7B34-4B9B-BDDB-D5F78D8CF79C}" dt="2024-10-15T12:38:24.117" v="10" actId="1076"/>
        <pc:sldMkLst>
          <pc:docMk/>
          <pc:sldMk cId="4106730777" sldId="2852"/>
        </pc:sldMkLst>
        <pc:spChg chg="mod">
          <ac:chgData name="SARACCHI STEFANO" userId="3118f0ec-a2ae-40ba-aea6-610b589b5bab" providerId="ADAL" clId="{411CD538-7B34-4B9B-BDDB-D5F78D8CF79C}" dt="2024-10-15T12:38:24.117" v="10" actId="1076"/>
          <ac:spMkLst>
            <pc:docMk/>
            <pc:sldMk cId="4106730777" sldId="2852"/>
            <ac:spMk id="3" creationId="{F88EC833-2640-F792-CBDE-5239CB97E7B0}"/>
          </ac:spMkLst>
        </pc:spChg>
      </pc:sldChg>
    </pc:docChg>
  </pc:docChgLst>
  <pc:docChgLst>
    <pc:chgData name="SARACCHI STEFANO" userId="S::stefano.saracchi@adm.gov.it::3118f0ec-a2ae-40ba-aea6-610b589b5bab" providerId="AD" clId="Web-{FF03CF05-36F4-28B5-F03B-5D769A131724}"/>
    <pc:docChg chg="modSld">
      <pc:chgData name="SARACCHI STEFANO" userId="S::stefano.saracchi@adm.gov.it::3118f0ec-a2ae-40ba-aea6-610b589b5bab" providerId="AD" clId="Web-{FF03CF05-36F4-28B5-F03B-5D769A131724}" dt="2024-10-16T11:28:22.938" v="17" actId="14100"/>
      <pc:docMkLst>
        <pc:docMk/>
      </pc:docMkLst>
      <pc:sldChg chg="modSp">
        <pc:chgData name="SARACCHI STEFANO" userId="S::stefano.saracchi@adm.gov.it::3118f0ec-a2ae-40ba-aea6-610b589b5bab" providerId="AD" clId="Web-{FF03CF05-36F4-28B5-F03B-5D769A131724}" dt="2024-10-16T11:28:22.938" v="17" actId="14100"/>
        <pc:sldMkLst>
          <pc:docMk/>
          <pc:sldMk cId="4106730777" sldId="2852"/>
        </pc:sldMkLst>
        <pc:spChg chg="mod">
          <ac:chgData name="SARACCHI STEFANO" userId="S::stefano.saracchi@adm.gov.it::3118f0ec-a2ae-40ba-aea6-610b589b5bab" providerId="AD" clId="Web-{FF03CF05-36F4-28B5-F03B-5D769A131724}" dt="2024-10-16T11:28:22.938" v="17" actId="14100"/>
          <ac:spMkLst>
            <pc:docMk/>
            <pc:sldMk cId="4106730777" sldId="2852"/>
            <ac:spMk id="4" creationId="{1C7B3237-B3D6-53D9-6815-AEA915431E70}"/>
          </ac:spMkLst>
        </pc:spChg>
      </pc:sldChg>
    </pc:docChg>
  </pc:docChgLst>
  <pc:docChgLst>
    <pc:chgData name="BARGIOTTI STEFANO" userId="27f81489-8240-42c9-bf60-acbec2494429" providerId="ADAL" clId="{8D7908D1-4009-4679-8345-54D75441A97A}"/>
    <pc:docChg chg="undo redo custSel addSld delSld modSld sldOrd modMainMaster modSection modNotesMaster">
      <pc:chgData name="BARGIOTTI STEFANO" userId="27f81489-8240-42c9-bf60-acbec2494429" providerId="ADAL" clId="{8D7908D1-4009-4679-8345-54D75441A97A}" dt="2024-10-16T16:28:56.479" v="1453" actId="20577"/>
      <pc:docMkLst>
        <pc:docMk/>
      </pc:docMkLst>
      <pc:sldChg chg="modSp mod">
        <pc:chgData name="BARGIOTTI STEFANO" userId="27f81489-8240-42c9-bf60-acbec2494429" providerId="ADAL" clId="{8D7908D1-4009-4679-8345-54D75441A97A}" dt="2024-10-16T13:46:37.121" v="252"/>
        <pc:sldMkLst>
          <pc:docMk/>
          <pc:sldMk cId="1269945782" sldId="2815"/>
        </pc:sldMkLst>
        <pc:spChg chg="mod">
          <ac:chgData name="BARGIOTTI STEFANO" userId="27f81489-8240-42c9-bf60-acbec2494429" providerId="ADAL" clId="{8D7908D1-4009-4679-8345-54D75441A97A}" dt="2024-10-16T13:46:37.121" v="252"/>
          <ac:spMkLst>
            <pc:docMk/>
            <pc:sldMk cId="1269945782" sldId="2815"/>
            <ac:spMk id="8" creationId="{98B31C3A-92D7-D33D-AB71-9DA10A9E6017}"/>
          </ac:spMkLst>
        </pc:spChg>
      </pc:sldChg>
      <pc:sldChg chg="modSp mod">
        <pc:chgData name="BARGIOTTI STEFANO" userId="27f81489-8240-42c9-bf60-acbec2494429" providerId="ADAL" clId="{8D7908D1-4009-4679-8345-54D75441A97A}" dt="2024-10-16T13:44:10.731" v="221"/>
        <pc:sldMkLst>
          <pc:docMk/>
          <pc:sldMk cId="1173609690" sldId="2825"/>
        </pc:sldMkLst>
        <pc:spChg chg="mod">
          <ac:chgData name="BARGIOTTI STEFANO" userId="27f81489-8240-42c9-bf60-acbec2494429" providerId="ADAL" clId="{8D7908D1-4009-4679-8345-54D75441A97A}" dt="2024-10-16T13:44:10.731" v="221"/>
          <ac:spMkLst>
            <pc:docMk/>
            <pc:sldMk cId="1173609690" sldId="2825"/>
            <ac:spMk id="6" creationId="{EE78FF34-2E88-CB14-6CB6-BC253398287B}"/>
          </ac:spMkLst>
        </pc:spChg>
      </pc:sldChg>
      <pc:sldChg chg="modSp mod">
        <pc:chgData name="BARGIOTTI STEFANO" userId="27f81489-8240-42c9-bf60-acbec2494429" providerId="ADAL" clId="{8D7908D1-4009-4679-8345-54D75441A97A}" dt="2024-10-16T13:43:11.947" v="215" actId="108"/>
        <pc:sldMkLst>
          <pc:docMk/>
          <pc:sldMk cId="1926738102" sldId="2826"/>
        </pc:sldMkLst>
        <pc:spChg chg="mod">
          <ac:chgData name="BARGIOTTI STEFANO" userId="27f81489-8240-42c9-bf60-acbec2494429" providerId="ADAL" clId="{8D7908D1-4009-4679-8345-54D75441A97A}" dt="2024-10-16T13:43:11.947" v="215" actId="108"/>
          <ac:spMkLst>
            <pc:docMk/>
            <pc:sldMk cId="1926738102" sldId="2826"/>
            <ac:spMk id="7" creationId="{3B92DC9C-0400-7C93-151F-B57F5A2BDEA7}"/>
          </ac:spMkLst>
        </pc:spChg>
      </pc:sldChg>
      <pc:sldChg chg="modSp mod">
        <pc:chgData name="BARGIOTTI STEFANO" userId="27f81489-8240-42c9-bf60-acbec2494429" providerId="ADAL" clId="{8D7908D1-4009-4679-8345-54D75441A97A}" dt="2024-10-16T13:47:04.730" v="253" actId="108"/>
        <pc:sldMkLst>
          <pc:docMk/>
          <pc:sldMk cId="303183225" sldId="2827"/>
        </pc:sldMkLst>
        <pc:spChg chg="mod">
          <ac:chgData name="BARGIOTTI STEFANO" userId="27f81489-8240-42c9-bf60-acbec2494429" providerId="ADAL" clId="{8D7908D1-4009-4679-8345-54D75441A97A}" dt="2024-10-16T13:47:04.730" v="253" actId="108"/>
          <ac:spMkLst>
            <pc:docMk/>
            <pc:sldMk cId="303183225" sldId="2827"/>
            <ac:spMk id="7" creationId="{3B92DC9C-0400-7C93-151F-B57F5A2BDEA7}"/>
          </ac:spMkLst>
        </pc:spChg>
      </pc:sldChg>
      <pc:sldChg chg="modSp mod">
        <pc:chgData name="BARGIOTTI STEFANO" userId="27f81489-8240-42c9-bf60-acbec2494429" providerId="ADAL" clId="{8D7908D1-4009-4679-8345-54D75441A97A}" dt="2024-10-16T13:43:23.043" v="216" actId="108"/>
        <pc:sldMkLst>
          <pc:docMk/>
          <pc:sldMk cId="103157745" sldId="2828"/>
        </pc:sldMkLst>
        <pc:spChg chg="mod">
          <ac:chgData name="BARGIOTTI STEFANO" userId="27f81489-8240-42c9-bf60-acbec2494429" providerId="ADAL" clId="{8D7908D1-4009-4679-8345-54D75441A97A}" dt="2024-10-16T13:43:23.043" v="216" actId="108"/>
          <ac:spMkLst>
            <pc:docMk/>
            <pc:sldMk cId="103157745" sldId="2828"/>
            <ac:spMk id="7" creationId="{3B92DC9C-0400-7C93-151F-B57F5A2BDEA7}"/>
          </ac:spMkLst>
        </pc:spChg>
      </pc:sldChg>
      <pc:sldChg chg="addSp delSp modSp mod">
        <pc:chgData name="BARGIOTTI STEFANO" userId="27f81489-8240-42c9-bf60-acbec2494429" providerId="ADAL" clId="{8D7908D1-4009-4679-8345-54D75441A97A}" dt="2024-10-16T13:44:19.075" v="223"/>
        <pc:sldMkLst>
          <pc:docMk/>
          <pc:sldMk cId="2829959904" sldId="2829"/>
        </pc:sldMkLst>
        <pc:spChg chg="add mod">
          <ac:chgData name="BARGIOTTI STEFANO" userId="27f81489-8240-42c9-bf60-acbec2494429" providerId="ADAL" clId="{8D7908D1-4009-4679-8345-54D75441A97A}" dt="2024-10-16T13:44:19.075" v="223"/>
          <ac:spMkLst>
            <pc:docMk/>
            <pc:sldMk cId="2829959904" sldId="2829"/>
            <ac:spMk id="2" creationId="{A2D63196-DDDF-6100-22B0-0160C62A5DC2}"/>
          </ac:spMkLst>
        </pc:spChg>
        <pc:spChg chg="del">
          <ac:chgData name="BARGIOTTI STEFANO" userId="27f81489-8240-42c9-bf60-acbec2494429" providerId="ADAL" clId="{8D7908D1-4009-4679-8345-54D75441A97A}" dt="2024-10-16T13:44:18.236" v="222" actId="478"/>
          <ac:spMkLst>
            <pc:docMk/>
            <pc:sldMk cId="2829959904" sldId="2829"/>
            <ac:spMk id="6" creationId="{EE78FF34-2E88-CB14-6CB6-BC253398287B}"/>
          </ac:spMkLst>
        </pc:spChg>
      </pc:sldChg>
      <pc:sldChg chg="addSp delSp modSp mod">
        <pc:chgData name="BARGIOTTI STEFANO" userId="27f81489-8240-42c9-bf60-acbec2494429" providerId="ADAL" clId="{8D7908D1-4009-4679-8345-54D75441A97A}" dt="2024-10-16T13:45:05.330" v="231" actId="1076"/>
        <pc:sldMkLst>
          <pc:docMk/>
          <pc:sldMk cId="3607398177" sldId="2830"/>
        </pc:sldMkLst>
        <pc:spChg chg="add mod">
          <ac:chgData name="BARGIOTTI STEFANO" userId="27f81489-8240-42c9-bf60-acbec2494429" providerId="ADAL" clId="{8D7908D1-4009-4679-8345-54D75441A97A}" dt="2024-10-16T13:45:05.330" v="231" actId="1076"/>
          <ac:spMkLst>
            <pc:docMk/>
            <pc:sldMk cId="3607398177" sldId="2830"/>
            <ac:spMk id="3" creationId="{40B4F2AA-B587-8ACC-B871-74B3234FEC2A}"/>
          </ac:spMkLst>
        </pc:spChg>
        <pc:spChg chg="del">
          <ac:chgData name="BARGIOTTI STEFANO" userId="27f81489-8240-42c9-bf60-acbec2494429" providerId="ADAL" clId="{8D7908D1-4009-4679-8345-54D75441A97A}" dt="2024-10-16T13:44:51.420" v="229" actId="478"/>
          <ac:spMkLst>
            <pc:docMk/>
            <pc:sldMk cId="3607398177" sldId="2830"/>
            <ac:spMk id="6" creationId="{EE78FF34-2E88-CB14-6CB6-BC253398287B}"/>
          </ac:spMkLst>
        </pc:spChg>
      </pc:sldChg>
      <pc:sldChg chg="modSp mod">
        <pc:chgData name="BARGIOTTI STEFANO" userId="27f81489-8240-42c9-bf60-acbec2494429" providerId="ADAL" clId="{8D7908D1-4009-4679-8345-54D75441A97A}" dt="2024-10-16T13:46:07.403" v="248" actId="20577"/>
        <pc:sldMkLst>
          <pc:docMk/>
          <pc:sldMk cId="1635678182" sldId="2840"/>
        </pc:sldMkLst>
        <pc:spChg chg="mod">
          <ac:chgData name="BARGIOTTI STEFANO" userId="27f81489-8240-42c9-bf60-acbec2494429" providerId="ADAL" clId="{8D7908D1-4009-4679-8345-54D75441A97A}" dt="2024-10-16T13:46:07.403" v="248" actId="20577"/>
          <ac:spMkLst>
            <pc:docMk/>
            <pc:sldMk cId="1635678182" sldId="2840"/>
            <ac:spMk id="6" creationId="{EE78FF34-2E88-CB14-6CB6-BC253398287B}"/>
          </ac:spMkLst>
        </pc:spChg>
      </pc:sldChg>
      <pc:sldChg chg="delSp modSp mod">
        <pc:chgData name="BARGIOTTI STEFANO" userId="27f81489-8240-42c9-bf60-acbec2494429" providerId="ADAL" clId="{8D7908D1-4009-4679-8345-54D75441A97A}" dt="2024-10-16T13:43:02.938" v="214" actId="20577"/>
        <pc:sldMkLst>
          <pc:docMk/>
          <pc:sldMk cId="3001188082" sldId="2844"/>
        </pc:sldMkLst>
        <pc:spChg chg="mod">
          <ac:chgData name="BARGIOTTI STEFANO" userId="27f81489-8240-42c9-bf60-acbec2494429" providerId="ADAL" clId="{8D7908D1-4009-4679-8345-54D75441A97A}" dt="2024-10-15T12:53:33.727" v="175" actId="1076"/>
          <ac:spMkLst>
            <pc:docMk/>
            <pc:sldMk cId="3001188082" sldId="2844"/>
            <ac:spMk id="3" creationId="{F88EC833-2640-F792-CBDE-5239CB97E7B0}"/>
          </ac:spMkLst>
        </pc:spChg>
        <pc:spChg chg="mod">
          <ac:chgData name="BARGIOTTI STEFANO" userId="27f81489-8240-42c9-bf60-acbec2494429" providerId="ADAL" clId="{8D7908D1-4009-4679-8345-54D75441A97A}" dt="2024-10-16T13:43:02.938" v="214" actId="20577"/>
          <ac:spMkLst>
            <pc:docMk/>
            <pc:sldMk cId="3001188082" sldId="2844"/>
            <ac:spMk id="18" creationId="{53EC0E65-F1ED-923A-C3E0-154E92D4FF68}"/>
          </ac:spMkLst>
        </pc:spChg>
        <pc:picChg chg="del">
          <ac:chgData name="BARGIOTTI STEFANO" userId="27f81489-8240-42c9-bf60-acbec2494429" providerId="ADAL" clId="{8D7908D1-4009-4679-8345-54D75441A97A}" dt="2024-10-15T12:53:29.136" v="174" actId="478"/>
          <ac:picMkLst>
            <pc:docMk/>
            <pc:sldMk cId="3001188082" sldId="2844"/>
            <ac:picMk id="2" creationId="{A62FEF0E-2FCA-4C5B-EDF3-3BBFFB651A44}"/>
          </ac:picMkLst>
        </pc:picChg>
        <pc:picChg chg="del">
          <ac:chgData name="BARGIOTTI STEFANO" userId="27f81489-8240-42c9-bf60-acbec2494429" providerId="ADAL" clId="{8D7908D1-4009-4679-8345-54D75441A97A}" dt="2024-10-15T12:53:26.991" v="173" actId="478"/>
          <ac:picMkLst>
            <pc:docMk/>
            <pc:sldMk cId="3001188082" sldId="2844"/>
            <ac:picMk id="5" creationId="{1764EAEB-9EC0-48C3-C354-A5D1B42A5E6B}"/>
          </ac:picMkLst>
        </pc:picChg>
        <pc:picChg chg="del">
          <ac:chgData name="BARGIOTTI STEFANO" userId="27f81489-8240-42c9-bf60-acbec2494429" providerId="ADAL" clId="{8D7908D1-4009-4679-8345-54D75441A97A}" dt="2024-10-15T12:53:21.792" v="171" actId="478"/>
          <ac:picMkLst>
            <pc:docMk/>
            <pc:sldMk cId="3001188082" sldId="2844"/>
            <ac:picMk id="7" creationId="{F2E66EF2-8012-0339-E927-C74131161432}"/>
          </ac:picMkLst>
        </pc:picChg>
      </pc:sldChg>
      <pc:sldChg chg="modSp mod">
        <pc:chgData name="BARGIOTTI STEFANO" userId="27f81489-8240-42c9-bf60-acbec2494429" providerId="ADAL" clId="{8D7908D1-4009-4679-8345-54D75441A97A}" dt="2024-10-16T13:42:31.933" v="207"/>
        <pc:sldMkLst>
          <pc:docMk/>
          <pc:sldMk cId="1431671651" sldId="2845"/>
        </pc:sldMkLst>
        <pc:spChg chg="mod">
          <ac:chgData name="BARGIOTTI STEFANO" userId="27f81489-8240-42c9-bf60-acbec2494429" providerId="ADAL" clId="{8D7908D1-4009-4679-8345-54D75441A97A}" dt="2024-10-16T13:42:31.933" v="207"/>
          <ac:spMkLst>
            <pc:docMk/>
            <pc:sldMk cId="1431671651" sldId="2845"/>
            <ac:spMk id="18" creationId="{53EC0E65-F1ED-923A-C3E0-154E92D4FF68}"/>
          </ac:spMkLst>
        </pc:spChg>
      </pc:sldChg>
      <pc:sldChg chg="modSp mod">
        <pc:chgData name="BARGIOTTI STEFANO" userId="27f81489-8240-42c9-bf60-acbec2494429" providerId="ADAL" clId="{8D7908D1-4009-4679-8345-54D75441A97A}" dt="2024-10-16T14:39:28.393" v="1254" actId="108"/>
        <pc:sldMkLst>
          <pc:docMk/>
          <pc:sldMk cId="2199820836" sldId="2846"/>
        </pc:sldMkLst>
        <pc:spChg chg="mod">
          <ac:chgData name="BARGIOTTI STEFANO" userId="27f81489-8240-42c9-bf60-acbec2494429" providerId="ADAL" clId="{8D7908D1-4009-4679-8345-54D75441A97A}" dt="2024-10-16T13:43:41.003" v="219" actId="108"/>
          <ac:spMkLst>
            <pc:docMk/>
            <pc:sldMk cId="2199820836" sldId="2846"/>
            <ac:spMk id="7" creationId="{3B92DC9C-0400-7C93-151F-B57F5A2BDEA7}"/>
          </ac:spMkLst>
        </pc:spChg>
        <pc:spChg chg="mod">
          <ac:chgData name="BARGIOTTI STEFANO" userId="27f81489-8240-42c9-bf60-acbec2494429" providerId="ADAL" clId="{8D7908D1-4009-4679-8345-54D75441A97A}" dt="2024-10-16T14:39:28.393" v="1254" actId="108"/>
          <ac:spMkLst>
            <pc:docMk/>
            <pc:sldMk cId="2199820836" sldId="2846"/>
            <ac:spMk id="10" creationId="{2D0420AB-37DF-7304-D7DA-E0ED3C010AC6}"/>
          </ac:spMkLst>
        </pc:spChg>
      </pc:sldChg>
      <pc:sldChg chg="modSp mod">
        <pc:chgData name="BARGIOTTI STEFANO" userId="27f81489-8240-42c9-bf60-acbec2494429" providerId="ADAL" clId="{8D7908D1-4009-4679-8345-54D75441A97A}" dt="2024-10-16T13:46:17.621" v="249"/>
        <pc:sldMkLst>
          <pc:docMk/>
          <pc:sldMk cId="795525622" sldId="2847"/>
        </pc:sldMkLst>
        <pc:spChg chg="mod">
          <ac:chgData name="BARGIOTTI STEFANO" userId="27f81489-8240-42c9-bf60-acbec2494429" providerId="ADAL" clId="{8D7908D1-4009-4679-8345-54D75441A97A}" dt="2024-10-16T13:46:17.621" v="249"/>
          <ac:spMkLst>
            <pc:docMk/>
            <pc:sldMk cId="795525622" sldId="2847"/>
            <ac:spMk id="10" creationId="{E8E2BBDE-E0F3-775F-B57B-23474DE4E314}"/>
          </ac:spMkLst>
        </pc:spChg>
      </pc:sldChg>
      <pc:sldChg chg="modSp mod">
        <pc:chgData name="BARGIOTTI STEFANO" userId="27f81489-8240-42c9-bf60-acbec2494429" providerId="ADAL" clId="{8D7908D1-4009-4679-8345-54D75441A97A}" dt="2024-10-16T13:46:23.781" v="250"/>
        <pc:sldMkLst>
          <pc:docMk/>
          <pc:sldMk cId="427843704" sldId="2848"/>
        </pc:sldMkLst>
        <pc:spChg chg="mod">
          <ac:chgData name="BARGIOTTI STEFANO" userId="27f81489-8240-42c9-bf60-acbec2494429" providerId="ADAL" clId="{8D7908D1-4009-4679-8345-54D75441A97A}" dt="2024-10-16T13:46:23.781" v="250"/>
          <ac:spMkLst>
            <pc:docMk/>
            <pc:sldMk cId="427843704" sldId="2848"/>
            <ac:spMk id="6" creationId="{EE78FF34-2E88-CB14-6CB6-BC253398287B}"/>
          </ac:spMkLst>
        </pc:spChg>
      </pc:sldChg>
      <pc:sldChg chg="addSp delSp modSp mod">
        <pc:chgData name="BARGIOTTI STEFANO" userId="27f81489-8240-42c9-bf60-acbec2494429" providerId="ADAL" clId="{8D7908D1-4009-4679-8345-54D75441A97A}" dt="2024-10-16T13:45:34.027" v="235" actId="1076"/>
        <pc:sldMkLst>
          <pc:docMk/>
          <pc:sldMk cId="1550453384" sldId="2849"/>
        </pc:sldMkLst>
        <pc:spChg chg="add mod">
          <ac:chgData name="BARGIOTTI STEFANO" userId="27f81489-8240-42c9-bf60-acbec2494429" providerId="ADAL" clId="{8D7908D1-4009-4679-8345-54D75441A97A}" dt="2024-10-16T13:45:34.027" v="235" actId="1076"/>
          <ac:spMkLst>
            <pc:docMk/>
            <pc:sldMk cId="1550453384" sldId="2849"/>
            <ac:spMk id="3" creationId="{5902CE36-0D03-3BB2-420F-79A3CA625AD6}"/>
          </ac:spMkLst>
        </pc:spChg>
        <pc:spChg chg="del">
          <ac:chgData name="BARGIOTTI STEFANO" userId="27f81489-8240-42c9-bf60-acbec2494429" providerId="ADAL" clId="{8D7908D1-4009-4679-8345-54D75441A97A}" dt="2024-10-16T13:45:29.467" v="234" actId="478"/>
          <ac:spMkLst>
            <pc:docMk/>
            <pc:sldMk cId="1550453384" sldId="2849"/>
            <ac:spMk id="6" creationId="{EE78FF34-2E88-CB14-6CB6-BC253398287B}"/>
          </ac:spMkLst>
        </pc:spChg>
      </pc:sldChg>
      <pc:sldChg chg="modSp mod">
        <pc:chgData name="BARGIOTTI STEFANO" userId="27f81489-8240-42c9-bf60-acbec2494429" providerId="ADAL" clId="{8D7908D1-4009-4679-8345-54D75441A97A}" dt="2024-10-16T13:45:52.662" v="236"/>
        <pc:sldMkLst>
          <pc:docMk/>
          <pc:sldMk cId="3508264638" sldId="2850"/>
        </pc:sldMkLst>
        <pc:spChg chg="mod">
          <ac:chgData name="BARGIOTTI STEFANO" userId="27f81489-8240-42c9-bf60-acbec2494429" providerId="ADAL" clId="{8D7908D1-4009-4679-8345-54D75441A97A}" dt="2024-10-16T13:45:52.662" v="236"/>
          <ac:spMkLst>
            <pc:docMk/>
            <pc:sldMk cId="3508264638" sldId="2850"/>
            <ac:spMk id="6" creationId="{EE78FF34-2E88-CB14-6CB6-BC253398287B}"/>
          </ac:spMkLst>
        </pc:spChg>
      </pc:sldChg>
      <pc:sldChg chg="addSp delSp modSp mod">
        <pc:chgData name="BARGIOTTI STEFANO" userId="27f81489-8240-42c9-bf60-acbec2494429" providerId="ADAL" clId="{8D7908D1-4009-4679-8345-54D75441A97A}" dt="2024-10-15T12:59:41.796" v="192" actId="1037"/>
        <pc:sldMkLst>
          <pc:docMk/>
          <pc:sldMk cId="4106730777" sldId="2852"/>
        </pc:sldMkLst>
        <pc:spChg chg="mod">
          <ac:chgData name="BARGIOTTI STEFANO" userId="27f81489-8240-42c9-bf60-acbec2494429" providerId="ADAL" clId="{8D7908D1-4009-4679-8345-54D75441A97A}" dt="2024-10-15T12:59:41.796" v="192" actId="1037"/>
          <ac:spMkLst>
            <pc:docMk/>
            <pc:sldMk cId="4106730777" sldId="2852"/>
            <ac:spMk id="3" creationId="{F88EC833-2640-F792-CBDE-5239CB97E7B0}"/>
          </ac:spMkLst>
        </pc:spChg>
        <pc:spChg chg="add mod">
          <ac:chgData name="BARGIOTTI STEFANO" userId="27f81489-8240-42c9-bf60-acbec2494429" providerId="ADAL" clId="{8D7908D1-4009-4679-8345-54D75441A97A}" dt="2024-10-15T12:49:39.165" v="150" actId="1076"/>
          <ac:spMkLst>
            <pc:docMk/>
            <pc:sldMk cId="4106730777" sldId="2852"/>
            <ac:spMk id="4" creationId="{1C7B3237-B3D6-53D9-6815-AEA915431E70}"/>
          </ac:spMkLst>
        </pc:spChg>
        <pc:spChg chg="add mod">
          <ac:chgData name="BARGIOTTI STEFANO" userId="27f81489-8240-42c9-bf60-acbec2494429" providerId="ADAL" clId="{8D7908D1-4009-4679-8345-54D75441A97A}" dt="2024-10-15T12:59:41.796" v="192" actId="1037"/>
          <ac:spMkLst>
            <pc:docMk/>
            <pc:sldMk cId="4106730777" sldId="2852"/>
            <ac:spMk id="6" creationId="{F052C80D-A14C-1F5D-A5CE-8738780DA144}"/>
          </ac:spMkLst>
        </pc:spChg>
        <pc:spChg chg="add mod">
          <ac:chgData name="BARGIOTTI STEFANO" userId="27f81489-8240-42c9-bf60-acbec2494429" providerId="ADAL" clId="{8D7908D1-4009-4679-8345-54D75441A97A}" dt="2024-10-15T12:59:41.796" v="192" actId="1037"/>
          <ac:spMkLst>
            <pc:docMk/>
            <pc:sldMk cId="4106730777" sldId="2852"/>
            <ac:spMk id="8" creationId="{2538AAF5-E486-AFD8-62C8-56EFC81C7E78}"/>
          </ac:spMkLst>
        </pc:spChg>
        <pc:spChg chg="add mod">
          <ac:chgData name="BARGIOTTI STEFANO" userId="27f81489-8240-42c9-bf60-acbec2494429" providerId="ADAL" clId="{8D7908D1-4009-4679-8345-54D75441A97A}" dt="2024-10-15T12:59:41.796" v="192" actId="1037"/>
          <ac:spMkLst>
            <pc:docMk/>
            <pc:sldMk cId="4106730777" sldId="2852"/>
            <ac:spMk id="9" creationId="{EA417F7B-F336-B80E-A3EA-CF7F4614E78E}"/>
          </ac:spMkLst>
        </pc:spChg>
        <pc:spChg chg="add mod">
          <ac:chgData name="BARGIOTTI STEFANO" userId="27f81489-8240-42c9-bf60-acbec2494429" providerId="ADAL" clId="{8D7908D1-4009-4679-8345-54D75441A97A}" dt="2024-10-15T12:59:41.796" v="192" actId="1037"/>
          <ac:spMkLst>
            <pc:docMk/>
            <pc:sldMk cId="4106730777" sldId="2852"/>
            <ac:spMk id="10" creationId="{79EFBA0F-8692-C03E-74FD-1F400DCA3AD6}"/>
          </ac:spMkLst>
        </pc:spChg>
        <pc:spChg chg="add mod">
          <ac:chgData name="BARGIOTTI STEFANO" userId="27f81489-8240-42c9-bf60-acbec2494429" providerId="ADAL" clId="{8D7908D1-4009-4679-8345-54D75441A97A}" dt="2024-10-15T12:59:41.796" v="192" actId="1037"/>
          <ac:spMkLst>
            <pc:docMk/>
            <pc:sldMk cId="4106730777" sldId="2852"/>
            <ac:spMk id="11" creationId="{0E4B9A79-61A6-494A-8DCC-70434D102B92}"/>
          </ac:spMkLst>
        </pc:spChg>
        <pc:spChg chg="del mod">
          <ac:chgData name="BARGIOTTI STEFANO" userId="27f81489-8240-42c9-bf60-acbec2494429" providerId="ADAL" clId="{8D7908D1-4009-4679-8345-54D75441A97A}" dt="2024-10-15T12:52:33.279" v="169" actId="478"/>
          <ac:spMkLst>
            <pc:docMk/>
            <pc:sldMk cId="4106730777" sldId="2852"/>
            <ac:spMk id="18" creationId="{53EC0E65-F1ED-923A-C3E0-154E92D4FF68}"/>
          </ac:spMkLst>
        </pc:spChg>
        <pc:picChg chg="del">
          <ac:chgData name="BARGIOTTI STEFANO" userId="27f81489-8240-42c9-bf60-acbec2494429" providerId="ADAL" clId="{8D7908D1-4009-4679-8345-54D75441A97A}" dt="2024-10-15T12:44:42.429" v="10" actId="478"/>
          <ac:picMkLst>
            <pc:docMk/>
            <pc:sldMk cId="4106730777" sldId="2852"/>
            <ac:picMk id="2" creationId="{A62FEF0E-2FCA-4C5B-EDF3-3BBFFB651A44}"/>
          </ac:picMkLst>
        </pc:picChg>
        <pc:picChg chg="del">
          <ac:chgData name="BARGIOTTI STEFANO" userId="27f81489-8240-42c9-bf60-acbec2494429" providerId="ADAL" clId="{8D7908D1-4009-4679-8345-54D75441A97A}" dt="2024-10-15T12:44:40.462" v="9" actId="478"/>
          <ac:picMkLst>
            <pc:docMk/>
            <pc:sldMk cId="4106730777" sldId="2852"/>
            <ac:picMk id="5" creationId="{1764EAEB-9EC0-48C3-C354-A5D1B42A5E6B}"/>
          </ac:picMkLst>
        </pc:picChg>
        <pc:picChg chg="del">
          <ac:chgData name="BARGIOTTI STEFANO" userId="27f81489-8240-42c9-bf60-acbec2494429" providerId="ADAL" clId="{8D7908D1-4009-4679-8345-54D75441A97A}" dt="2024-10-15T12:44:44.285" v="11" actId="478"/>
          <ac:picMkLst>
            <pc:docMk/>
            <pc:sldMk cId="4106730777" sldId="2852"/>
            <ac:picMk id="7" creationId="{F2E66EF2-8012-0339-E927-C74131161432}"/>
          </ac:picMkLst>
        </pc:picChg>
      </pc:sldChg>
      <pc:sldChg chg="addSp delSp modSp add mod">
        <pc:chgData name="BARGIOTTI STEFANO" userId="27f81489-8240-42c9-bf60-acbec2494429" providerId="ADAL" clId="{8D7908D1-4009-4679-8345-54D75441A97A}" dt="2024-10-16T14:36:39.469" v="1199" actId="1076"/>
        <pc:sldMkLst>
          <pc:docMk/>
          <pc:sldMk cId="1101747738" sldId="2854"/>
        </pc:sldMkLst>
        <pc:spChg chg="del">
          <ac:chgData name="BARGIOTTI STEFANO" userId="27f81489-8240-42c9-bf60-acbec2494429" providerId="ADAL" clId="{8D7908D1-4009-4679-8345-54D75441A97A}" dt="2024-10-16T13:52:59.101" v="373" actId="478"/>
          <ac:spMkLst>
            <pc:docMk/>
            <pc:sldMk cId="1101747738" sldId="2854"/>
            <ac:spMk id="2" creationId="{A186D726-A13A-2E91-25F5-7C4116AA3E01}"/>
          </ac:spMkLst>
        </pc:spChg>
        <pc:spChg chg="del">
          <ac:chgData name="BARGIOTTI STEFANO" userId="27f81489-8240-42c9-bf60-acbec2494429" providerId="ADAL" clId="{8D7908D1-4009-4679-8345-54D75441A97A}" dt="2024-10-16T13:52:59.101" v="373" actId="478"/>
          <ac:spMkLst>
            <pc:docMk/>
            <pc:sldMk cId="1101747738" sldId="2854"/>
            <ac:spMk id="3" creationId="{F88EC833-2640-F792-CBDE-5239CB97E7B0}"/>
          </ac:spMkLst>
        </pc:spChg>
        <pc:spChg chg="mod">
          <ac:chgData name="BARGIOTTI STEFANO" userId="27f81489-8240-42c9-bf60-acbec2494429" providerId="ADAL" clId="{8D7908D1-4009-4679-8345-54D75441A97A}" dt="2024-10-16T14:35:28.692" v="1193" actId="1076"/>
          <ac:spMkLst>
            <pc:docMk/>
            <pc:sldMk cId="1101747738" sldId="2854"/>
            <ac:spMk id="4" creationId="{1C7B3237-B3D6-53D9-6815-AEA915431E70}"/>
          </ac:spMkLst>
        </pc:spChg>
        <pc:spChg chg="del">
          <ac:chgData name="BARGIOTTI STEFANO" userId="27f81489-8240-42c9-bf60-acbec2494429" providerId="ADAL" clId="{8D7908D1-4009-4679-8345-54D75441A97A}" dt="2024-10-16T13:52:59.101" v="373" actId="478"/>
          <ac:spMkLst>
            <pc:docMk/>
            <pc:sldMk cId="1101747738" sldId="2854"/>
            <ac:spMk id="5" creationId="{A96664D5-8083-4EFD-7579-CB53C0B57AE2}"/>
          </ac:spMkLst>
        </pc:spChg>
        <pc:spChg chg="del">
          <ac:chgData name="BARGIOTTI STEFANO" userId="27f81489-8240-42c9-bf60-acbec2494429" providerId="ADAL" clId="{8D7908D1-4009-4679-8345-54D75441A97A}" dt="2024-10-16T13:52:59.101" v="373" actId="478"/>
          <ac:spMkLst>
            <pc:docMk/>
            <pc:sldMk cId="1101747738" sldId="2854"/>
            <ac:spMk id="6" creationId="{F052C80D-A14C-1F5D-A5CE-8738780DA144}"/>
          </ac:spMkLst>
        </pc:spChg>
        <pc:spChg chg="del">
          <ac:chgData name="BARGIOTTI STEFANO" userId="27f81489-8240-42c9-bf60-acbec2494429" providerId="ADAL" clId="{8D7908D1-4009-4679-8345-54D75441A97A}" dt="2024-10-16T13:52:59.101" v="373" actId="478"/>
          <ac:spMkLst>
            <pc:docMk/>
            <pc:sldMk cId="1101747738" sldId="2854"/>
            <ac:spMk id="7" creationId="{5AA83759-46A0-2A3C-1113-2EB7871768D9}"/>
          </ac:spMkLst>
        </pc:spChg>
        <pc:spChg chg="del">
          <ac:chgData name="BARGIOTTI STEFANO" userId="27f81489-8240-42c9-bf60-acbec2494429" providerId="ADAL" clId="{8D7908D1-4009-4679-8345-54D75441A97A}" dt="2024-10-16T13:52:59.101" v="373" actId="478"/>
          <ac:spMkLst>
            <pc:docMk/>
            <pc:sldMk cId="1101747738" sldId="2854"/>
            <ac:spMk id="8" creationId="{2538AAF5-E486-AFD8-62C8-56EFC81C7E78}"/>
          </ac:spMkLst>
        </pc:spChg>
        <pc:spChg chg="del">
          <ac:chgData name="BARGIOTTI STEFANO" userId="27f81489-8240-42c9-bf60-acbec2494429" providerId="ADAL" clId="{8D7908D1-4009-4679-8345-54D75441A97A}" dt="2024-10-16T13:53:01.739" v="374" actId="478"/>
          <ac:spMkLst>
            <pc:docMk/>
            <pc:sldMk cId="1101747738" sldId="2854"/>
            <ac:spMk id="9" creationId="{EA417F7B-F336-B80E-A3EA-CF7F4614E78E}"/>
          </ac:spMkLst>
        </pc:spChg>
        <pc:spChg chg="del">
          <ac:chgData name="BARGIOTTI STEFANO" userId="27f81489-8240-42c9-bf60-acbec2494429" providerId="ADAL" clId="{8D7908D1-4009-4679-8345-54D75441A97A}" dt="2024-10-16T13:53:01.739" v="374" actId="478"/>
          <ac:spMkLst>
            <pc:docMk/>
            <pc:sldMk cId="1101747738" sldId="2854"/>
            <ac:spMk id="10" creationId="{79EFBA0F-8692-C03E-74FD-1F400DCA3AD6}"/>
          </ac:spMkLst>
        </pc:spChg>
        <pc:spChg chg="del">
          <ac:chgData name="BARGIOTTI STEFANO" userId="27f81489-8240-42c9-bf60-acbec2494429" providerId="ADAL" clId="{8D7908D1-4009-4679-8345-54D75441A97A}" dt="2024-10-16T13:53:01.739" v="374" actId="478"/>
          <ac:spMkLst>
            <pc:docMk/>
            <pc:sldMk cId="1101747738" sldId="2854"/>
            <ac:spMk id="11" creationId="{0E4B9A79-61A6-494A-8DCC-70434D102B92}"/>
          </ac:spMkLst>
        </pc:spChg>
        <pc:spChg chg="del">
          <ac:chgData name="BARGIOTTI STEFANO" userId="27f81489-8240-42c9-bf60-acbec2494429" providerId="ADAL" clId="{8D7908D1-4009-4679-8345-54D75441A97A}" dt="2024-10-16T13:52:59.101" v="373" actId="478"/>
          <ac:spMkLst>
            <pc:docMk/>
            <pc:sldMk cId="1101747738" sldId="2854"/>
            <ac:spMk id="12" creationId="{FE2285B9-31EF-4C1B-D749-951055C5915C}"/>
          </ac:spMkLst>
        </pc:spChg>
        <pc:spChg chg="del">
          <ac:chgData name="BARGIOTTI STEFANO" userId="27f81489-8240-42c9-bf60-acbec2494429" providerId="ADAL" clId="{8D7908D1-4009-4679-8345-54D75441A97A}" dt="2024-10-16T13:52:59.101" v="373" actId="478"/>
          <ac:spMkLst>
            <pc:docMk/>
            <pc:sldMk cId="1101747738" sldId="2854"/>
            <ac:spMk id="13" creationId="{0FFD6C59-8173-ABE0-FFB6-3F7A14A2BA53}"/>
          </ac:spMkLst>
        </pc:spChg>
        <pc:spChg chg="del">
          <ac:chgData name="BARGIOTTI STEFANO" userId="27f81489-8240-42c9-bf60-acbec2494429" providerId="ADAL" clId="{8D7908D1-4009-4679-8345-54D75441A97A}" dt="2024-10-16T13:52:59.101" v="373" actId="478"/>
          <ac:spMkLst>
            <pc:docMk/>
            <pc:sldMk cId="1101747738" sldId="2854"/>
            <ac:spMk id="14" creationId="{E8AF3F3F-7188-06B6-EDFB-39D2019DD930}"/>
          </ac:spMkLst>
        </pc:spChg>
        <pc:spChg chg="add del mod">
          <ac:chgData name="BARGIOTTI STEFANO" userId="27f81489-8240-42c9-bf60-acbec2494429" providerId="ADAL" clId="{8D7908D1-4009-4679-8345-54D75441A97A}" dt="2024-10-16T14:07:02.366" v="551" actId="478"/>
          <ac:spMkLst>
            <pc:docMk/>
            <pc:sldMk cId="1101747738" sldId="2854"/>
            <ac:spMk id="15" creationId="{85E0309D-DBD1-04C0-BCF5-49C9BB36FF2D}"/>
          </ac:spMkLst>
        </pc:spChg>
        <pc:spChg chg="add del mod">
          <ac:chgData name="BARGIOTTI STEFANO" userId="27f81489-8240-42c9-bf60-acbec2494429" providerId="ADAL" clId="{8D7908D1-4009-4679-8345-54D75441A97A}" dt="2024-10-16T13:53:44.396" v="379" actId="478"/>
          <ac:spMkLst>
            <pc:docMk/>
            <pc:sldMk cId="1101747738" sldId="2854"/>
            <ac:spMk id="16" creationId="{1E401BA2-2F88-AB50-5EE6-99A54387A2B0}"/>
          </ac:spMkLst>
        </pc:spChg>
        <pc:spChg chg="add del mod">
          <ac:chgData name="BARGIOTTI STEFANO" userId="27f81489-8240-42c9-bf60-acbec2494429" providerId="ADAL" clId="{8D7908D1-4009-4679-8345-54D75441A97A}" dt="2024-10-16T14:36:29.373" v="1197" actId="20577"/>
          <ac:spMkLst>
            <pc:docMk/>
            <pc:sldMk cId="1101747738" sldId="2854"/>
            <ac:spMk id="17" creationId="{476C36DF-1B64-D9BA-8E6E-9E6B51DF6A36}"/>
          </ac:spMkLst>
        </pc:spChg>
        <pc:spChg chg="del">
          <ac:chgData name="BARGIOTTI STEFANO" userId="27f81489-8240-42c9-bf60-acbec2494429" providerId="ADAL" clId="{8D7908D1-4009-4679-8345-54D75441A97A}" dt="2024-10-16T13:53:01.739" v="374" actId="478"/>
          <ac:spMkLst>
            <pc:docMk/>
            <pc:sldMk cId="1101747738" sldId="2854"/>
            <ac:spMk id="18" creationId="{8E0F5861-536B-CCA3-880F-268C5F82B5CA}"/>
          </ac:spMkLst>
        </pc:spChg>
        <pc:spChg chg="del">
          <ac:chgData name="BARGIOTTI STEFANO" userId="27f81489-8240-42c9-bf60-acbec2494429" providerId="ADAL" clId="{8D7908D1-4009-4679-8345-54D75441A97A}" dt="2024-10-16T13:53:01.739" v="374" actId="478"/>
          <ac:spMkLst>
            <pc:docMk/>
            <pc:sldMk cId="1101747738" sldId="2854"/>
            <ac:spMk id="19" creationId="{0AD7CB7A-B3CD-0E63-C587-44DDEA5C72F4}"/>
          </ac:spMkLst>
        </pc:spChg>
        <pc:spChg chg="del">
          <ac:chgData name="BARGIOTTI STEFANO" userId="27f81489-8240-42c9-bf60-acbec2494429" providerId="ADAL" clId="{8D7908D1-4009-4679-8345-54D75441A97A}" dt="2024-10-16T13:53:01.739" v="374" actId="478"/>
          <ac:spMkLst>
            <pc:docMk/>
            <pc:sldMk cId="1101747738" sldId="2854"/>
            <ac:spMk id="20" creationId="{9884400E-1067-76D1-3290-73561D7C2DDC}"/>
          </ac:spMkLst>
        </pc:spChg>
        <pc:spChg chg="del">
          <ac:chgData name="BARGIOTTI STEFANO" userId="27f81489-8240-42c9-bf60-acbec2494429" providerId="ADAL" clId="{8D7908D1-4009-4679-8345-54D75441A97A}" dt="2024-10-16T13:53:01.739" v="374" actId="478"/>
          <ac:spMkLst>
            <pc:docMk/>
            <pc:sldMk cId="1101747738" sldId="2854"/>
            <ac:spMk id="21" creationId="{FD0EE1AD-903F-9BCD-A27C-0B30DD29991E}"/>
          </ac:spMkLst>
        </pc:spChg>
        <pc:spChg chg="del">
          <ac:chgData name="BARGIOTTI STEFANO" userId="27f81489-8240-42c9-bf60-acbec2494429" providerId="ADAL" clId="{8D7908D1-4009-4679-8345-54D75441A97A}" dt="2024-10-16T13:53:01.739" v="374" actId="478"/>
          <ac:spMkLst>
            <pc:docMk/>
            <pc:sldMk cId="1101747738" sldId="2854"/>
            <ac:spMk id="22" creationId="{C846A8B3-FD24-A1F2-84D9-B088078E42FD}"/>
          </ac:spMkLst>
        </pc:spChg>
        <pc:spChg chg="del">
          <ac:chgData name="BARGIOTTI STEFANO" userId="27f81489-8240-42c9-bf60-acbec2494429" providerId="ADAL" clId="{8D7908D1-4009-4679-8345-54D75441A97A}" dt="2024-10-16T13:53:01.739" v="374" actId="478"/>
          <ac:spMkLst>
            <pc:docMk/>
            <pc:sldMk cId="1101747738" sldId="2854"/>
            <ac:spMk id="23" creationId="{16F6194A-8E16-3B2A-B531-C3011B21CEAD}"/>
          </ac:spMkLst>
        </pc:spChg>
        <pc:spChg chg="add del mod">
          <ac:chgData name="BARGIOTTI STEFANO" userId="27f81489-8240-42c9-bf60-acbec2494429" providerId="ADAL" clId="{8D7908D1-4009-4679-8345-54D75441A97A}" dt="2024-10-16T14:07:04.158" v="552" actId="478"/>
          <ac:spMkLst>
            <pc:docMk/>
            <pc:sldMk cId="1101747738" sldId="2854"/>
            <ac:spMk id="24" creationId="{C502E141-CCD0-8C03-D166-9BE210017153}"/>
          </ac:spMkLst>
        </pc:spChg>
        <pc:spChg chg="add mod">
          <ac:chgData name="BARGIOTTI STEFANO" userId="27f81489-8240-42c9-bf60-acbec2494429" providerId="ADAL" clId="{8D7908D1-4009-4679-8345-54D75441A97A}" dt="2024-10-16T14:36:39.469" v="1199" actId="1076"/>
          <ac:spMkLst>
            <pc:docMk/>
            <pc:sldMk cId="1101747738" sldId="2854"/>
            <ac:spMk id="26" creationId="{D1E3C562-2E6B-0BD1-5039-6C9687615EB9}"/>
          </ac:spMkLst>
        </pc:spChg>
        <pc:spChg chg="add mod">
          <ac:chgData name="BARGIOTTI STEFANO" userId="27f81489-8240-42c9-bf60-acbec2494429" providerId="ADAL" clId="{8D7908D1-4009-4679-8345-54D75441A97A}" dt="2024-10-16T14:36:34.324" v="1198" actId="1076"/>
          <ac:spMkLst>
            <pc:docMk/>
            <pc:sldMk cId="1101747738" sldId="2854"/>
            <ac:spMk id="27" creationId="{78D21747-8F48-A2EF-6AFD-4A8128C078E2}"/>
          </ac:spMkLst>
        </pc:spChg>
        <pc:graphicFrameChg chg="add del">
          <ac:chgData name="BARGIOTTI STEFANO" userId="27f81489-8240-42c9-bf60-acbec2494429" providerId="ADAL" clId="{8D7908D1-4009-4679-8345-54D75441A97A}" dt="2024-10-16T14:23:48.256" v="983" actId="26606"/>
          <ac:graphicFrameMkLst>
            <pc:docMk/>
            <pc:sldMk cId="1101747738" sldId="2854"/>
            <ac:graphicFrameMk id="25" creationId="{316C5F1C-3EBB-934F-7B86-238DA06A7C90}"/>
          </ac:graphicFrameMkLst>
        </pc:graphicFrameChg>
      </pc:sldChg>
      <pc:sldChg chg="delSp modSp add del mod">
        <pc:chgData name="BARGIOTTI STEFANO" userId="27f81489-8240-42c9-bf60-acbec2494429" providerId="ADAL" clId="{8D7908D1-4009-4679-8345-54D75441A97A}" dt="2024-10-16T14:12:29.424" v="748" actId="2696"/>
        <pc:sldMkLst>
          <pc:docMk/>
          <pc:sldMk cId="2065523729" sldId="2855"/>
        </pc:sldMkLst>
        <pc:spChg chg="del">
          <ac:chgData name="BARGIOTTI STEFANO" userId="27f81489-8240-42c9-bf60-acbec2494429" providerId="ADAL" clId="{8D7908D1-4009-4679-8345-54D75441A97A}" dt="2024-10-16T14:11:03.519" v="711" actId="478"/>
          <ac:spMkLst>
            <pc:docMk/>
            <pc:sldMk cId="2065523729" sldId="2855"/>
            <ac:spMk id="4" creationId="{1C7B3237-B3D6-53D9-6815-AEA915431E70}"/>
          </ac:spMkLst>
        </pc:spChg>
        <pc:spChg chg="mod">
          <ac:chgData name="BARGIOTTI STEFANO" userId="27f81489-8240-42c9-bf60-acbec2494429" providerId="ADAL" clId="{8D7908D1-4009-4679-8345-54D75441A97A}" dt="2024-10-16T14:11:39.838" v="723" actId="1076"/>
          <ac:spMkLst>
            <pc:docMk/>
            <pc:sldMk cId="2065523729" sldId="2855"/>
            <ac:spMk id="15" creationId="{85E0309D-DBD1-04C0-BCF5-49C9BB36FF2D}"/>
          </ac:spMkLst>
        </pc:spChg>
        <pc:spChg chg="del">
          <ac:chgData name="BARGIOTTI STEFANO" userId="27f81489-8240-42c9-bf60-acbec2494429" providerId="ADAL" clId="{8D7908D1-4009-4679-8345-54D75441A97A}" dt="2024-10-16T14:11:05.854" v="712" actId="478"/>
          <ac:spMkLst>
            <pc:docMk/>
            <pc:sldMk cId="2065523729" sldId="2855"/>
            <ac:spMk id="17" creationId="{476C36DF-1B64-D9BA-8E6E-9E6B51DF6A36}"/>
          </ac:spMkLst>
        </pc:spChg>
        <pc:spChg chg="mod">
          <ac:chgData name="BARGIOTTI STEFANO" userId="27f81489-8240-42c9-bf60-acbec2494429" providerId="ADAL" clId="{8D7908D1-4009-4679-8345-54D75441A97A}" dt="2024-10-16T14:11:23.790" v="720" actId="1076"/>
          <ac:spMkLst>
            <pc:docMk/>
            <pc:sldMk cId="2065523729" sldId="2855"/>
            <ac:spMk id="24" creationId="{C502E141-CCD0-8C03-D166-9BE210017153}"/>
          </ac:spMkLst>
        </pc:spChg>
      </pc:sldChg>
      <pc:sldChg chg="addSp delSp modSp add del mod ord">
        <pc:chgData name="BARGIOTTI STEFANO" userId="27f81489-8240-42c9-bf60-acbec2494429" providerId="ADAL" clId="{8D7908D1-4009-4679-8345-54D75441A97A}" dt="2024-10-16T16:23:00.405" v="1449" actId="2696"/>
        <pc:sldMkLst>
          <pc:docMk/>
          <pc:sldMk cId="3531475499" sldId="2855"/>
        </pc:sldMkLst>
        <pc:spChg chg="add mod">
          <ac:chgData name="BARGIOTTI STEFANO" userId="27f81489-8240-42c9-bf60-acbec2494429" providerId="ADAL" clId="{8D7908D1-4009-4679-8345-54D75441A97A}" dt="2024-10-16T14:53:43.179" v="1448" actId="20577"/>
          <ac:spMkLst>
            <pc:docMk/>
            <pc:sldMk cId="3531475499" sldId="2855"/>
            <ac:spMk id="2" creationId="{FC5541ED-879E-F6A6-ED54-41150974BBE4}"/>
          </ac:spMkLst>
        </pc:spChg>
        <pc:spChg chg="del mod">
          <ac:chgData name="BARGIOTTI STEFANO" userId="27f81489-8240-42c9-bf60-acbec2494429" providerId="ADAL" clId="{8D7908D1-4009-4679-8345-54D75441A97A}" dt="2024-10-16T14:44:01.032" v="1398" actId="478"/>
          <ac:spMkLst>
            <pc:docMk/>
            <pc:sldMk cId="3531475499" sldId="2855"/>
            <ac:spMk id="7" creationId="{576207D7-766C-CCF0-0146-7AC83B21B073}"/>
          </ac:spMkLst>
        </pc:spChg>
        <pc:spChg chg="mod">
          <ac:chgData name="BARGIOTTI STEFANO" userId="27f81489-8240-42c9-bf60-acbec2494429" providerId="ADAL" clId="{8D7908D1-4009-4679-8345-54D75441A97A}" dt="2024-10-16T14:53:39.500" v="1447" actId="20577"/>
          <ac:spMkLst>
            <pc:docMk/>
            <pc:sldMk cId="3531475499" sldId="2855"/>
            <ac:spMk id="8" creationId="{A6522493-78E1-E4FB-99DE-C8806176CB75}"/>
          </ac:spMkLst>
        </pc:spChg>
        <pc:spChg chg="mod">
          <ac:chgData name="BARGIOTTI STEFANO" userId="27f81489-8240-42c9-bf60-acbec2494429" providerId="ADAL" clId="{8D7908D1-4009-4679-8345-54D75441A97A}" dt="2024-10-16T14:41:02.241" v="1290" actId="14100"/>
          <ac:spMkLst>
            <pc:docMk/>
            <pc:sldMk cId="3531475499" sldId="2855"/>
            <ac:spMk id="18" creationId="{53EC0E65-F1ED-923A-C3E0-154E92D4FF68}"/>
          </ac:spMkLst>
        </pc:spChg>
        <pc:graphicFrameChg chg="del mod">
          <ac:chgData name="BARGIOTTI STEFANO" userId="27f81489-8240-42c9-bf60-acbec2494429" providerId="ADAL" clId="{8D7908D1-4009-4679-8345-54D75441A97A}" dt="2024-10-16T14:38:21.447" v="1204" actId="478"/>
          <ac:graphicFrameMkLst>
            <pc:docMk/>
            <pc:sldMk cId="3531475499" sldId="2855"/>
            <ac:graphicFrameMk id="21" creationId="{4E91FD20-AADB-AE7A-D0DB-239F159B4B46}"/>
          </ac:graphicFrameMkLst>
        </pc:graphicFrameChg>
        <pc:cxnChg chg="add mod">
          <ac:chgData name="BARGIOTTI STEFANO" userId="27f81489-8240-42c9-bf60-acbec2494429" providerId="ADAL" clId="{8D7908D1-4009-4679-8345-54D75441A97A}" dt="2024-10-16T14:53:05.808" v="1433" actId="692"/>
          <ac:cxnSpMkLst>
            <pc:docMk/>
            <pc:sldMk cId="3531475499" sldId="2855"/>
            <ac:cxnSpMk id="4" creationId="{8759A7DF-A78F-578D-C6A2-2CF28F39B95F}"/>
          </ac:cxnSpMkLst>
        </pc:cxnChg>
        <pc:cxnChg chg="add mod">
          <ac:chgData name="BARGIOTTI STEFANO" userId="27f81489-8240-42c9-bf60-acbec2494429" providerId="ADAL" clId="{8D7908D1-4009-4679-8345-54D75441A97A}" dt="2024-10-16T14:53:16.467" v="1435" actId="1076"/>
          <ac:cxnSpMkLst>
            <pc:docMk/>
            <pc:sldMk cId="3531475499" sldId="2855"/>
            <ac:cxnSpMk id="5" creationId="{B8F75751-A271-7372-9EF1-693F58AE4616}"/>
          </ac:cxnSpMkLst>
        </pc:cxnChg>
      </pc:sldChg>
      <pc:sldChg chg="modSp add del mod">
        <pc:chgData name="BARGIOTTI STEFANO" userId="27f81489-8240-42c9-bf60-acbec2494429" providerId="ADAL" clId="{8D7908D1-4009-4679-8345-54D75441A97A}" dt="2024-10-16T14:35:09.748" v="1189" actId="2696"/>
        <pc:sldMkLst>
          <pc:docMk/>
          <pc:sldMk cId="2486588772" sldId="2856"/>
        </pc:sldMkLst>
        <pc:spChg chg="mod">
          <ac:chgData name="BARGIOTTI STEFANO" userId="27f81489-8240-42c9-bf60-acbec2494429" providerId="ADAL" clId="{8D7908D1-4009-4679-8345-54D75441A97A}" dt="2024-10-16T14:29:29.397" v="1033" actId="113"/>
          <ac:spMkLst>
            <pc:docMk/>
            <pc:sldMk cId="2486588772" sldId="2856"/>
            <ac:spMk id="4" creationId="{1C7B3237-B3D6-53D9-6815-AEA915431E70}"/>
          </ac:spMkLst>
        </pc:spChg>
        <pc:spChg chg="mod">
          <ac:chgData name="BARGIOTTI STEFANO" userId="27f81489-8240-42c9-bf60-acbec2494429" providerId="ADAL" clId="{8D7908D1-4009-4679-8345-54D75441A97A}" dt="2024-10-16T14:33:32.100" v="1105" actId="1076"/>
          <ac:spMkLst>
            <pc:docMk/>
            <pc:sldMk cId="2486588772" sldId="2856"/>
            <ac:spMk id="17" creationId="{476C36DF-1B64-D9BA-8E6E-9E6B51DF6A36}"/>
          </ac:spMkLst>
        </pc:spChg>
      </pc:sldChg>
      <pc:sldMasterChg chg="modSldLayout">
        <pc:chgData name="BARGIOTTI STEFANO" userId="27f81489-8240-42c9-bf60-acbec2494429" providerId="ADAL" clId="{8D7908D1-4009-4679-8345-54D75441A97A}" dt="2024-10-16T16:28:56.479" v="1453" actId="20577"/>
        <pc:sldMasterMkLst>
          <pc:docMk/>
          <pc:sldMasterMk cId="696343993" sldId="2147483660"/>
        </pc:sldMasterMkLst>
        <pc:sldLayoutChg chg="modSp mod">
          <pc:chgData name="BARGIOTTI STEFANO" userId="27f81489-8240-42c9-bf60-acbec2494429" providerId="ADAL" clId="{8D7908D1-4009-4679-8345-54D75441A97A}" dt="2024-10-16T16:28:56.479" v="1453" actId="20577"/>
          <pc:sldLayoutMkLst>
            <pc:docMk/>
            <pc:sldMasterMk cId="696343993" sldId="2147483660"/>
            <pc:sldLayoutMk cId="2700678395" sldId="2147483662"/>
          </pc:sldLayoutMkLst>
          <pc:spChg chg="mod">
            <ac:chgData name="BARGIOTTI STEFANO" userId="27f81489-8240-42c9-bf60-acbec2494429" providerId="ADAL" clId="{8D7908D1-4009-4679-8345-54D75441A97A}" dt="2024-10-15T13:06:47.398" v="197" actId="20577"/>
            <ac:spMkLst>
              <pc:docMk/>
              <pc:sldMasterMk cId="696343993" sldId="2147483660"/>
              <pc:sldLayoutMk cId="2700678395" sldId="2147483662"/>
              <ac:spMk id="17" creationId="{F39ABC29-CC72-D774-EECF-4FFAFEE99E9A}"/>
            </ac:spMkLst>
          </pc:spChg>
          <pc:spChg chg="mod">
            <ac:chgData name="BARGIOTTI STEFANO" userId="27f81489-8240-42c9-bf60-acbec2494429" providerId="ADAL" clId="{8D7908D1-4009-4679-8345-54D75441A97A}" dt="2024-10-16T16:28:56.479" v="1453" actId="20577"/>
            <ac:spMkLst>
              <pc:docMk/>
              <pc:sldMasterMk cId="696343993" sldId="2147483660"/>
              <pc:sldLayoutMk cId="2700678395" sldId="2147483662"/>
              <ac:spMk id="19" creationId="{7588B258-2582-93EA-FFEA-7F58A0EEABA3}"/>
            </ac:spMkLst>
          </pc:spChg>
        </pc:sldLayoutChg>
      </pc:sldMasterChg>
    </pc:docChg>
  </pc:docChgLst>
  <pc:docChgLst>
    <pc:chgData name="BARGIOTTI STEFANO" userId="27f81489-8240-42c9-bf60-acbec2494429" providerId="ADAL" clId="{2E0FF1A8-0370-418F-83CE-90B0B2DEAB76}"/>
    <pc:docChg chg="undo custSel modSld modMainMaster">
      <pc:chgData name="BARGIOTTI STEFANO" userId="27f81489-8240-42c9-bf60-acbec2494429" providerId="ADAL" clId="{2E0FF1A8-0370-418F-83CE-90B0B2DEAB76}" dt="2024-10-16T05:30:53.744" v="1409" actId="1076"/>
      <pc:docMkLst>
        <pc:docMk/>
      </pc:docMkLst>
      <pc:sldChg chg="modSp mod">
        <pc:chgData name="BARGIOTTI STEFANO" userId="27f81489-8240-42c9-bf60-acbec2494429" providerId="ADAL" clId="{2E0FF1A8-0370-418F-83CE-90B0B2DEAB76}" dt="2024-10-15T23:45:37.925" v="1085" actId="20577"/>
        <pc:sldMkLst>
          <pc:docMk/>
          <pc:sldMk cId="3337253830" sldId="256"/>
        </pc:sldMkLst>
        <pc:spChg chg="mod">
          <ac:chgData name="BARGIOTTI STEFANO" userId="27f81489-8240-42c9-bf60-acbec2494429" providerId="ADAL" clId="{2E0FF1A8-0370-418F-83CE-90B0B2DEAB76}" dt="2024-10-15T23:45:37.925" v="1085" actId="20577"/>
          <ac:spMkLst>
            <pc:docMk/>
            <pc:sldMk cId="3337253830" sldId="256"/>
            <ac:spMk id="7" creationId="{1A1DD593-3F75-4466-B6C6-AE5138E93564}"/>
          </ac:spMkLst>
        </pc:spChg>
      </pc:sldChg>
      <pc:sldChg chg="addSp delSp modSp mod">
        <pc:chgData name="BARGIOTTI STEFANO" userId="27f81489-8240-42c9-bf60-acbec2494429" providerId="ADAL" clId="{2E0FF1A8-0370-418F-83CE-90B0B2DEAB76}" dt="2024-10-16T05:30:53.744" v="1409" actId="1076"/>
        <pc:sldMkLst>
          <pc:docMk/>
          <pc:sldMk cId="1269945782" sldId="2815"/>
        </pc:sldMkLst>
        <pc:spChg chg="mod">
          <ac:chgData name="BARGIOTTI STEFANO" userId="27f81489-8240-42c9-bf60-acbec2494429" providerId="ADAL" clId="{2E0FF1A8-0370-418F-83CE-90B0B2DEAB76}" dt="2024-10-16T05:30:38.845" v="1407" actId="20577"/>
          <ac:spMkLst>
            <pc:docMk/>
            <pc:sldMk cId="1269945782" sldId="2815"/>
            <ac:spMk id="8" creationId="{98B31C3A-92D7-D33D-AB71-9DA10A9E6017}"/>
          </ac:spMkLst>
        </pc:spChg>
        <pc:spChg chg="mod">
          <ac:chgData name="BARGIOTTI STEFANO" userId="27f81489-8240-42c9-bf60-acbec2494429" providerId="ADAL" clId="{2E0FF1A8-0370-418F-83CE-90B0B2DEAB76}" dt="2024-10-16T05:30:53.744" v="1409" actId="1076"/>
          <ac:spMkLst>
            <pc:docMk/>
            <pc:sldMk cId="1269945782" sldId="2815"/>
            <ac:spMk id="10" creationId="{B7C28AC8-6168-8397-F2CA-E6E058709B80}"/>
          </ac:spMkLst>
        </pc:spChg>
        <pc:spChg chg="add del mod">
          <ac:chgData name="BARGIOTTI STEFANO" userId="27f81489-8240-42c9-bf60-acbec2494429" providerId="ADAL" clId="{2E0FF1A8-0370-418F-83CE-90B0B2DEAB76}" dt="2024-10-16T05:30:48.364" v="1408" actId="478"/>
          <ac:spMkLst>
            <pc:docMk/>
            <pc:sldMk cId="1269945782" sldId="2815"/>
            <ac:spMk id="24" creationId="{99D7DE02-22A7-B9F5-0B2E-F88A01286859}"/>
          </ac:spMkLst>
        </pc:spChg>
        <pc:picChg chg="del">
          <ac:chgData name="BARGIOTTI STEFANO" userId="27f81489-8240-42c9-bf60-acbec2494429" providerId="ADAL" clId="{2E0FF1A8-0370-418F-83CE-90B0B2DEAB76}" dt="2024-10-15T22:38:53.448" v="200" actId="478"/>
          <ac:picMkLst>
            <pc:docMk/>
            <pc:sldMk cId="1269945782" sldId="2815"/>
            <ac:picMk id="2" creationId="{F12C2978-EBEB-DDB1-1648-7EB534F6BDB0}"/>
          </ac:picMkLst>
        </pc:picChg>
      </pc:sldChg>
      <pc:sldChg chg="delSp mod">
        <pc:chgData name="BARGIOTTI STEFANO" userId="27f81489-8240-42c9-bf60-acbec2494429" providerId="ADAL" clId="{2E0FF1A8-0370-418F-83CE-90B0B2DEAB76}" dt="2024-10-15T22:38:56.754" v="201" actId="478"/>
        <pc:sldMkLst>
          <pc:docMk/>
          <pc:sldMk cId="1218520873" sldId="2823"/>
        </pc:sldMkLst>
        <pc:picChg chg="del">
          <ac:chgData name="BARGIOTTI STEFANO" userId="27f81489-8240-42c9-bf60-acbec2494429" providerId="ADAL" clId="{2E0FF1A8-0370-418F-83CE-90B0B2DEAB76}" dt="2024-10-15T22:38:56.754" v="201" actId="478"/>
          <ac:picMkLst>
            <pc:docMk/>
            <pc:sldMk cId="1218520873" sldId="2823"/>
            <ac:picMk id="2" creationId="{FE1A1998-0AA1-DF2D-395B-F2CD5E10E48F}"/>
          </ac:picMkLst>
        </pc:picChg>
      </pc:sldChg>
      <pc:sldChg chg="delSp mod">
        <pc:chgData name="BARGIOTTI STEFANO" userId="27f81489-8240-42c9-bf60-acbec2494429" providerId="ADAL" clId="{2E0FF1A8-0370-418F-83CE-90B0B2DEAB76}" dt="2024-10-15T22:39:22.084" v="206" actId="478"/>
        <pc:sldMkLst>
          <pc:docMk/>
          <pc:sldMk cId="1173609690" sldId="2825"/>
        </pc:sldMkLst>
        <pc:picChg chg="del">
          <ac:chgData name="BARGIOTTI STEFANO" userId="27f81489-8240-42c9-bf60-acbec2494429" providerId="ADAL" clId="{2E0FF1A8-0370-418F-83CE-90B0B2DEAB76}" dt="2024-10-15T22:39:22.084" v="206" actId="478"/>
          <ac:picMkLst>
            <pc:docMk/>
            <pc:sldMk cId="1173609690" sldId="2825"/>
            <ac:picMk id="2" creationId="{A78A356A-CD7B-7B6B-0CAA-CA74E240FD03}"/>
          </ac:picMkLst>
        </pc:picChg>
      </pc:sldChg>
      <pc:sldChg chg="modSp mod">
        <pc:chgData name="BARGIOTTI STEFANO" userId="27f81489-8240-42c9-bf60-acbec2494429" providerId="ADAL" clId="{2E0FF1A8-0370-418F-83CE-90B0B2DEAB76}" dt="2024-10-15T22:46:16.362" v="506" actId="1076"/>
        <pc:sldMkLst>
          <pc:docMk/>
          <pc:sldMk cId="1926738102" sldId="2826"/>
        </pc:sldMkLst>
        <pc:picChg chg="mod">
          <ac:chgData name="BARGIOTTI STEFANO" userId="27f81489-8240-42c9-bf60-acbec2494429" providerId="ADAL" clId="{2E0FF1A8-0370-418F-83CE-90B0B2DEAB76}" dt="2024-10-15T22:46:16.362" v="506" actId="1076"/>
          <ac:picMkLst>
            <pc:docMk/>
            <pc:sldMk cId="1926738102" sldId="2826"/>
            <ac:picMk id="5" creationId="{6845DABB-9810-E994-4A42-39B4AFDD07A9}"/>
          </ac:picMkLst>
        </pc:picChg>
      </pc:sldChg>
      <pc:sldChg chg="delSp modSp mod">
        <pc:chgData name="BARGIOTTI STEFANO" userId="27f81489-8240-42c9-bf60-acbec2494429" providerId="ADAL" clId="{2E0FF1A8-0370-418F-83CE-90B0B2DEAB76}" dt="2024-10-16T05:17:10.818" v="1129" actId="20577"/>
        <pc:sldMkLst>
          <pc:docMk/>
          <pc:sldMk cId="103157745" sldId="2828"/>
        </pc:sldMkLst>
        <pc:spChg chg="mod">
          <ac:chgData name="BARGIOTTI STEFANO" userId="27f81489-8240-42c9-bf60-acbec2494429" providerId="ADAL" clId="{2E0FF1A8-0370-418F-83CE-90B0B2DEAB76}" dt="2024-10-16T05:17:10.818" v="1129" actId="20577"/>
          <ac:spMkLst>
            <pc:docMk/>
            <pc:sldMk cId="103157745" sldId="2828"/>
            <ac:spMk id="2" creationId="{B0AD5938-D865-0255-759F-453654448103}"/>
          </ac:spMkLst>
        </pc:spChg>
        <pc:spChg chg="mod">
          <ac:chgData name="BARGIOTTI STEFANO" userId="27f81489-8240-42c9-bf60-acbec2494429" providerId="ADAL" clId="{2E0FF1A8-0370-418F-83CE-90B0B2DEAB76}" dt="2024-10-15T22:46:43.487" v="526" actId="1035"/>
          <ac:spMkLst>
            <pc:docMk/>
            <pc:sldMk cId="103157745" sldId="2828"/>
            <ac:spMk id="8" creationId="{14B03E0B-4714-6210-7F93-39202F4A7F06}"/>
          </ac:spMkLst>
        </pc:spChg>
        <pc:spChg chg="mod">
          <ac:chgData name="BARGIOTTI STEFANO" userId="27f81489-8240-42c9-bf60-acbec2494429" providerId="ADAL" clId="{2E0FF1A8-0370-418F-83CE-90B0B2DEAB76}" dt="2024-10-15T22:46:37.668" v="512" actId="1076"/>
          <ac:spMkLst>
            <pc:docMk/>
            <pc:sldMk cId="103157745" sldId="2828"/>
            <ac:spMk id="10" creationId="{FD882888-4145-F502-8970-78782FF7B54D}"/>
          </ac:spMkLst>
        </pc:spChg>
        <pc:graphicFrameChg chg="mod">
          <ac:chgData name="BARGIOTTI STEFANO" userId="27f81489-8240-42c9-bf60-acbec2494429" providerId="ADAL" clId="{2E0FF1A8-0370-418F-83CE-90B0B2DEAB76}" dt="2024-10-15T22:46:43.487" v="526" actId="1035"/>
          <ac:graphicFrameMkLst>
            <pc:docMk/>
            <pc:sldMk cId="103157745" sldId="2828"/>
            <ac:graphicFrameMk id="21" creationId="{70EE07CA-413A-525B-07F1-99A449C075DD}"/>
          </ac:graphicFrameMkLst>
        </pc:graphicFrameChg>
        <pc:picChg chg="del">
          <ac:chgData name="BARGIOTTI STEFANO" userId="27f81489-8240-42c9-bf60-acbec2494429" providerId="ADAL" clId="{2E0FF1A8-0370-418F-83CE-90B0B2DEAB76}" dt="2024-10-15T22:46:32.510" v="511" actId="478"/>
          <ac:picMkLst>
            <pc:docMk/>
            <pc:sldMk cId="103157745" sldId="2828"/>
            <ac:picMk id="3" creationId="{51F07C20-B231-D1BB-2F52-4BF5E67748CB}"/>
          </ac:picMkLst>
        </pc:picChg>
        <pc:picChg chg="del">
          <ac:chgData name="BARGIOTTI STEFANO" userId="27f81489-8240-42c9-bf60-acbec2494429" providerId="ADAL" clId="{2E0FF1A8-0370-418F-83CE-90B0B2DEAB76}" dt="2024-10-15T22:46:31.760" v="510" actId="478"/>
          <ac:picMkLst>
            <pc:docMk/>
            <pc:sldMk cId="103157745" sldId="2828"/>
            <ac:picMk id="4" creationId="{85173BF7-366A-FA26-5A25-76DD59120D65}"/>
          </ac:picMkLst>
        </pc:picChg>
        <pc:picChg chg="del">
          <ac:chgData name="BARGIOTTI STEFANO" userId="27f81489-8240-42c9-bf60-acbec2494429" providerId="ADAL" clId="{2E0FF1A8-0370-418F-83CE-90B0B2DEAB76}" dt="2024-10-15T22:46:28.319" v="508" actId="478"/>
          <ac:picMkLst>
            <pc:docMk/>
            <pc:sldMk cId="103157745" sldId="2828"/>
            <ac:picMk id="9" creationId="{8026AAA7-189B-2B6A-EAB9-8730952BD8B5}"/>
          </ac:picMkLst>
        </pc:picChg>
        <pc:picChg chg="del">
          <ac:chgData name="BARGIOTTI STEFANO" userId="27f81489-8240-42c9-bf60-acbec2494429" providerId="ADAL" clId="{2E0FF1A8-0370-418F-83CE-90B0B2DEAB76}" dt="2024-10-15T22:46:26.616" v="507" actId="478"/>
          <ac:picMkLst>
            <pc:docMk/>
            <pc:sldMk cId="103157745" sldId="2828"/>
            <ac:picMk id="16" creationId="{D80DCF05-7DC4-AB44-7943-7C40CAED1BB6}"/>
          </ac:picMkLst>
        </pc:picChg>
      </pc:sldChg>
      <pc:sldChg chg="delSp modSp mod">
        <pc:chgData name="BARGIOTTI STEFANO" userId="27f81489-8240-42c9-bf60-acbec2494429" providerId="ADAL" clId="{2E0FF1A8-0370-418F-83CE-90B0B2DEAB76}" dt="2024-10-15T23:09:48.456" v="687" actId="20577"/>
        <pc:sldMkLst>
          <pc:docMk/>
          <pc:sldMk cId="2829959904" sldId="2829"/>
        </pc:sldMkLst>
        <pc:graphicFrameChg chg="mod">
          <ac:chgData name="BARGIOTTI STEFANO" userId="27f81489-8240-42c9-bf60-acbec2494429" providerId="ADAL" clId="{2E0FF1A8-0370-418F-83CE-90B0B2DEAB76}" dt="2024-10-15T23:09:48.456" v="687" actId="20577"/>
          <ac:graphicFrameMkLst>
            <pc:docMk/>
            <pc:sldMk cId="2829959904" sldId="2829"/>
            <ac:graphicFrameMk id="8" creationId="{6F9CBD83-F134-1D9B-59C7-950F62FC7B47}"/>
          </ac:graphicFrameMkLst>
        </pc:graphicFrameChg>
        <pc:picChg chg="del">
          <ac:chgData name="BARGIOTTI STEFANO" userId="27f81489-8240-42c9-bf60-acbec2494429" providerId="ADAL" clId="{2E0FF1A8-0370-418F-83CE-90B0B2DEAB76}" dt="2024-10-15T22:39:15.600" v="205" actId="478"/>
          <ac:picMkLst>
            <pc:docMk/>
            <pc:sldMk cId="2829959904" sldId="2829"/>
            <ac:picMk id="2" creationId="{A78A356A-CD7B-7B6B-0CAA-CA74E240FD03}"/>
          </ac:picMkLst>
        </pc:picChg>
      </pc:sldChg>
      <pc:sldChg chg="modSp mod">
        <pc:chgData name="BARGIOTTI STEFANO" userId="27f81489-8240-42c9-bf60-acbec2494429" providerId="ADAL" clId="{2E0FF1A8-0370-418F-83CE-90B0B2DEAB76}" dt="2024-10-15T23:03:16.281" v="681"/>
        <pc:sldMkLst>
          <pc:docMk/>
          <pc:sldMk cId="3607398177" sldId="2830"/>
        </pc:sldMkLst>
        <pc:graphicFrameChg chg="mod modGraphic">
          <ac:chgData name="BARGIOTTI STEFANO" userId="27f81489-8240-42c9-bf60-acbec2494429" providerId="ADAL" clId="{2E0FF1A8-0370-418F-83CE-90B0B2DEAB76}" dt="2024-10-15T23:03:16.281" v="681"/>
          <ac:graphicFrameMkLst>
            <pc:docMk/>
            <pc:sldMk cId="3607398177" sldId="2830"/>
            <ac:graphicFrameMk id="2" creationId="{F50947CF-EB8B-116D-DF37-2D2703FDD5FD}"/>
          </ac:graphicFrameMkLst>
        </pc:graphicFrameChg>
        <pc:graphicFrameChg chg="mod modGraphic">
          <ac:chgData name="BARGIOTTI STEFANO" userId="27f81489-8240-42c9-bf60-acbec2494429" providerId="ADAL" clId="{2E0FF1A8-0370-418F-83CE-90B0B2DEAB76}" dt="2024-10-15T22:48:20.360" v="542" actId="403"/>
          <ac:graphicFrameMkLst>
            <pc:docMk/>
            <pc:sldMk cId="3607398177" sldId="2830"/>
            <ac:graphicFrameMk id="14" creationId="{7E01E955-059F-9346-CC29-A59C0237FACB}"/>
          </ac:graphicFrameMkLst>
        </pc:graphicFrameChg>
      </pc:sldChg>
      <pc:sldChg chg="delSp mod">
        <pc:chgData name="BARGIOTTI STEFANO" userId="27f81489-8240-42c9-bf60-acbec2494429" providerId="ADAL" clId="{2E0FF1A8-0370-418F-83CE-90B0B2DEAB76}" dt="2024-10-15T22:39:07.410" v="204" actId="478"/>
        <pc:sldMkLst>
          <pc:docMk/>
          <pc:sldMk cId="1635678182" sldId="2840"/>
        </pc:sldMkLst>
        <pc:picChg chg="del">
          <ac:chgData name="BARGIOTTI STEFANO" userId="27f81489-8240-42c9-bf60-acbec2494429" providerId="ADAL" clId="{2E0FF1A8-0370-418F-83CE-90B0B2DEAB76}" dt="2024-10-15T22:39:07.410" v="204" actId="478"/>
          <ac:picMkLst>
            <pc:docMk/>
            <pc:sldMk cId="1635678182" sldId="2840"/>
            <ac:picMk id="2" creationId="{A78A356A-CD7B-7B6B-0CAA-CA74E240FD03}"/>
          </ac:picMkLst>
        </pc:picChg>
      </pc:sldChg>
      <pc:sldChg chg="delSp modSp mod">
        <pc:chgData name="BARGIOTTI STEFANO" userId="27f81489-8240-42c9-bf60-acbec2494429" providerId="ADAL" clId="{2E0FF1A8-0370-418F-83CE-90B0B2DEAB76}" dt="2024-10-15T23:00:24.837" v="671" actId="404"/>
        <pc:sldMkLst>
          <pc:docMk/>
          <pc:sldMk cId="3001188082" sldId="2844"/>
        </pc:sldMkLst>
        <pc:spChg chg="mod">
          <ac:chgData name="BARGIOTTI STEFANO" userId="27f81489-8240-42c9-bf60-acbec2494429" providerId="ADAL" clId="{2E0FF1A8-0370-418F-83CE-90B0B2DEAB76}" dt="2024-10-15T23:00:24.837" v="671" actId="404"/>
          <ac:spMkLst>
            <pc:docMk/>
            <pc:sldMk cId="3001188082" sldId="2844"/>
            <ac:spMk id="2" creationId="{FC51F4F3-9074-6027-185A-4C56D0B14BBF}"/>
          </ac:spMkLst>
        </pc:spChg>
        <pc:spChg chg="del">
          <ac:chgData name="BARGIOTTI STEFANO" userId="27f81489-8240-42c9-bf60-acbec2494429" providerId="ADAL" clId="{2E0FF1A8-0370-418F-83CE-90B0B2DEAB76}" dt="2024-10-15T22:56:32.900" v="618" actId="478"/>
          <ac:spMkLst>
            <pc:docMk/>
            <pc:sldMk cId="3001188082" sldId="2844"/>
            <ac:spMk id="4" creationId="{5DA716FE-CFE8-5D99-3BD1-3092B235BD99}"/>
          </ac:spMkLst>
        </pc:spChg>
        <pc:spChg chg="del mod">
          <ac:chgData name="BARGIOTTI STEFANO" userId="27f81489-8240-42c9-bf60-acbec2494429" providerId="ADAL" clId="{2E0FF1A8-0370-418F-83CE-90B0B2DEAB76}" dt="2024-10-15T22:58:14.842" v="627"/>
          <ac:spMkLst>
            <pc:docMk/>
            <pc:sldMk cId="3001188082" sldId="2844"/>
            <ac:spMk id="5" creationId="{0B44C49A-4229-6398-2FB6-7AB30DF9CF2F}"/>
          </ac:spMkLst>
        </pc:spChg>
      </pc:sldChg>
      <pc:sldChg chg="modSp mod">
        <pc:chgData name="BARGIOTTI STEFANO" userId="27f81489-8240-42c9-bf60-acbec2494429" providerId="ADAL" clId="{2E0FF1A8-0370-418F-83CE-90B0B2DEAB76}" dt="2024-10-15T23:01:20.230" v="676" actId="1076"/>
        <pc:sldMkLst>
          <pc:docMk/>
          <pc:sldMk cId="1431671651" sldId="2845"/>
        </pc:sldMkLst>
        <pc:spChg chg="mod">
          <ac:chgData name="BARGIOTTI STEFANO" userId="27f81489-8240-42c9-bf60-acbec2494429" providerId="ADAL" clId="{2E0FF1A8-0370-418F-83CE-90B0B2DEAB76}" dt="2024-10-15T23:01:20.230" v="676" actId="1076"/>
          <ac:spMkLst>
            <pc:docMk/>
            <pc:sldMk cId="1431671651" sldId="2845"/>
            <ac:spMk id="7" creationId="{576207D7-766C-CCF0-0146-7AC83B21B073}"/>
          </ac:spMkLst>
        </pc:spChg>
        <pc:spChg chg="mod">
          <ac:chgData name="BARGIOTTI STEFANO" userId="27f81489-8240-42c9-bf60-acbec2494429" providerId="ADAL" clId="{2E0FF1A8-0370-418F-83CE-90B0B2DEAB76}" dt="2024-10-15T23:00:59.331" v="672" actId="404"/>
          <ac:spMkLst>
            <pc:docMk/>
            <pc:sldMk cId="1431671651" sldId="2845"/>
            <ac:spMk id="8" creationId="{A6522493-78E1-E4FB-99DE-C8806176CB75}"/>
          </ac:spMkLst>
        </pc:spChg>
      </pc:sldChg>
      <pc:sldChg chg="modSp mod">
        <pc:chgData name="BARGIOTTI STEFANO" userId="27f81489-8240-42c9-bf60-acbec2494429" providerId="ADAL" clId="{2E0FF1A8-0370-418F-83CE-90B0B2DEAB76}" dt="2024-10-16T05:22:34.832" v="1375" actId="20577"/>
        <pc:sldMkLst>
          <pc:docMk/>
          <pc:sldMk cId="2199820836" sldId="2846"/>
        </pc:sldMkLst>
        <pc:spChg chg="mod">
          <ac:chgData name="BARGIOTTI STEFANO" userId="27f81489-8240-42c9-bf60-acbec2494429" providerId="ADAL" clId="{2E0FF1A8-0370-418F-83CE-90B0B2DEAB76}" dt="2024-10-16T05:22:34.832" v="1375" actId="20577"/>
          <ac:spMkLst>
            <pc:docMk/>
            <pc:sldMk cId="2199820836" sldId="2846"/>
            <ac:spMk id="2" creationId="{F9E4F311-6A34-38A1-58F6-AAA6694692DC}"/>
          </ac:spMkLst>
        </pc:spChg>
        <pc:spChg chg="mod">
          <ac:chgData name="BARGIOTTI STEFANO" userId="27f81489-8240-42c9-bf60-acbec2494429" providerId="ADAL" clId="{2E0FF1A8-0370-418F-83CE-90B0B2DEAB76}" dt="2024-10-16T05:19:28.244" v="1135" actId="20577"/>
          <ac:spMkLst>
            <pc:docMk/>
            <pc:sldMk cId="2199820836" sldId="2846"/>
            <ac:spMk id="5" creationId="{3E076A34-27B6-0849-8527-09CA1DBDC9C1}"/>
          </ac:spMkLst>
        </pc:spChg>
        <pc:spChg chg="mod">
          <ac:chgData name="BARGIOTTI STEFANO" userId="27f81489-8240-42c9-bf60-acbec2494429" providerId="ADAL" clId="{2E0FF1A8-0370-418F-83CE-90B0B2DEAB76}" dt="2024-10-16T05:19:32.913" v="1138" actId="20577"/>
          <ac:spMkLst>
            <pc:docMk/>
            <pc:sldMk cId="2199820836" sldId="2846"/>
            <ac:spMk id="8" creationId="{16364001-33E8-28E6-0C17-CCF110549DFF}"/>
          </ac:spMkLst>
        </pc:spChg>
        <pc:spChg chg="mod">
          <ac:chgData name="BARGIOTTI STEFANO" userId="27f81489-8240-42c9-bf60-acbec2494429" providerId="ADAL" clId="{2E0FF1A8-0370-418F-83CE-90B0B2DEAB76}" dt="2024-10-16T05:18:51.921" v="1131" actId="20577"/>
          <ac:spMkLst>
            <pc:docMk/>
            <pc:sldMk cId="2199820836" sldId="2846"/>
            <ac:spMk id="13" creationId="{025CE511-F474-554D-BE7B-FF1640742C09}"/>
          </ac:spMkLst>
        </pc:spChg>
        <pc:spChg chg="mod">
          <ac:chgData name="BARGIOTTI STEFANO" userId="27f81489-8240-42c9-bf60-acbec2494429" providerId="ADAL" clId="{2E0FF1A8-0370-418F-83CE-90B0B2DEAB76}" dt="2024-10-16T05:19:00.764" v="1133" actId="20577"/>
          <ac:spMkLst>
            <pc:docMk/>
            <pc:sldMk cId="2199820836" sldId="2846"/>
            <ac:spMk id="14" creationId="{9673115E-DD7A-16DE-E3CB-7079EA592AFA}"/>
          </ac:spMkLst>
        </pc:spChg>
      </pc:sldChg>
      <pc:sldChg chg="addSp delSp modSp mod">
        <pc:chgData name="BARGIOTTI STEFANO" userId="27f81489-8240-42c9-bf60-acbec2494429" providerId="ADAL" clId="{2E0FF1A8-0370-418F-83CE-90B0B2DEAB76}" dt="2024-10-16T00:15:10.183" v="1127" actId="1076"/>
        <pc:sldMkLst>
          <pc:docMk/>
          <pc:sldMk cId="795525622" sldId="2847"/>
        </pc:sldMkLst>
        <pc:spChg chg="add del mod">
          <ac:chgData name="BARGIOTTI STEFANO" userId="27f81489-8240-42c9-bf60-acbec2494429" providerId="ADAL" clId="{2E0FF1A8-0370-418F-83CE-90B0B2DEAB76}" dt="2024-10-16T00:14:57.941" v="1126" actId="478"/>
          <ac:spMkLst>
            <pc:docMk/>
            <pc:sldMk cId="795525622" sldId="2847"/>
            <ac:spMk id="3" creationId="{1D95AD59-9FAD-C3F2-75AD-66B55FE6125D}"/>
          </ac:spMkLst>
        </pc:spChg>
        <pc:spChg chg="mod">
          <ac:chgData name="BARGIOTTI STEFANO" userId="27f81489-8240-42c9-bf60-acbec2494429" providerId="ADAL" clId="{2E0FF1A8-0370-418F-83CE-90B0B2DEAB76}" dt="2024-10-16T00:15:10.183" v="1127" actId="1076"/>
          <ac:spMkLst>
            <pc:docMk/>
            <pc:sldMk cId="795525622" sldId="2847"/>
            <ac:spMk id="10" creationId="{E8E2BBDE-E0F3-775F-B57B-23474DE4E314}"/>
          </ac:spMkLst>
        </pc:spChg>
        <pc:graphicFrameChg chg="mod">
          <ac:chgData name="BARGIOTTI STEFANO" userId="27f81489-8240-42c9-bf60-acbec2494429" providerId="ADAL" clId="{2E0FF1A8-0370-418F-83CE-90B0B2DEAB76}" dt="2024-10-16T00:14:32.935" v="1121"/>
          <ac:graphicFrameMkLst>
            <pc:docMk/>
            <pc:sldMk cId="795525622" sldId="2847"/>
            <ac:graphicFrameMk id="2" creationId="{6B638F96-7D4F-6D35-3F02-7FD3C443F3AA}"/>
          </ac:graphicFrameMkLst>
        </pc:graphicFrameChg>
        <pc:graphicFrameChg chg="mod">
          <ac:chgData name="BARGIOTTI STEFANO" userId="27f81489-8240-42c9-bf60-acbec2494429" providerId="ADAL" clId="{2E0FF1A8-0370-418F-83CE-90B0B2DEAB76}" dt="2024-10-16T00:13:12.194" v="1107"/>
          <ac:graphicFrameMkLst>
            <pc:docMk/>
            <pc:sldMk cId="795525622" sldId="2847"/>
            <ac:graphicFrameMk id="4" creationId="{92ACEAC8-DD58-0247-CD55-88CFEE15B56C}"/>
          </ac:graphicFrameMkLst>
        </pc:graphicFrameChg>
        <pc:picChg chg="del">
          <ac:chgData name="BARGIOTTI STEFANO" userId="27f81489-8240-42c9-bf60-acbec2494429" providerId="ADAL" clId="{2E0FF1A8-0370-418F-83CE-90B0B2DEAB76}" dt="2024-10-15T22:39:04.035" v="203" actId="478"/>
          <ac:picMkLst>
            <pc:docMk/>
            <pc:sldMk cId="795525622" sldId="2847"/>
            <ac:picMk id="11" creationId="{C288D0EF-5D33-55C3-FB80-FC0BFF1306F4}"/>
          </ac:picMkLst>
        </pc:picChg>
      </pc:sldChg>
      <pc:sldChg chg="delSp modSp mod">
        <pc:chgData name="BARGIOTTI STEFANO" userId="27f81489-8240-42c9-bf60-acbec2494429" providerId="ADAL" clId="{2E0FF1A8-0370-418F-83CE-90B0B2DEAB76}" dt="2024-10-16T00:03:19.315" v="1088" actId="20577"/>
        <pc:sldMkLst>
          <pc:docMk/>
          <pc:sldMk cId="427843704" sldId="2848"/>
        </pc:sldMkLst>
        <pc:graphicFrameChg chg="mod">
          <ac:chgData name="BARGIOTTI STEFANO" userId="27f81489-8240-42c9-bf60-acbec2494429" providerId="ADAL" clId="{2E0FF1A8-0370-418F-83CE-90B0B2DEAB76}" dt="2024-10-16T00:03:19.315" v="1088" actId="20577"/>
          <ac:graphicFrameMkLst>
            <pc:docMk/>
            <pc:sldMk cId="427843704" sldId="2848"/>
            <ac:graphicFrameMk id="15" creationId="{35B84DF9-0FE2-AC09-41EA-D3CE41246186}"/>
          </ac:graphicFrameMkLst>
        </pc:graphicFrameChg>
        <pc:picChg chg="del">
          <ac:chgData name="BARGIOTTI STEFANO" userId="27f81489-8240-42c9-bf60-acbec2494429" providerId="ADAL" clId="{2E0FF1A8-0370-418F-83CE-90B0B2DEAB76}" dt="2024-10-15T22:39:00.504" v="202" actId="478"/>
          <ac:picMkLst>
            <pc:docMk/>
            <pc:sldMk cId="427843704" sldId="2848"/>
            <ac:picMk id="11" creationId="{C288D0EF-5D33-55C3-FB80-FC0BFF1306F4}"/>
          </ac:picMkLst>
        </pc:picChg>
      </pc:sldChg>
      <pc:sldChg chg="modSp mod">
        <pc:chgData name="BARGIOTTI STEFANO" userId="27f81489-8240-42c9-bf60-acbec2494429" providerId="ADAL" clId="{2E0FF1A8-0370-418F-83CE-90B0B2DEAB76}" dt="2024-10-15T22:49:44.663" v="555" actId="255"/>
        <pc:sldMkLst>
          <pc:docMk/>
          <pc:sldMk cId="1550453384" sldId="2849"/>
        </pc:sldMkLst>
        <pc:graphicFrameChg chg="mod">
          <ac:chgData name="BARGIOTTI STEFANO" userId="27f81489-8240-42c9-bf60-acbec2494429" providerId="ADAL" clId="{2E0FF1A8-0370-418F-83CE-90B0B2DEAB76}" dt="2024-10-15T22:49:07.430" v="551"/>
          <ac:graphicFrameMkLst>
            <pc:docMk/>
            <pc:sldMk cId="1550453384" sldId="2849"/>
            <ac:graphicFrameMk id="2" creationId="{F50947CF-EB8B-116D-DF37-2D2703FDD5FD}"/>
          </ac:graphicFrameMkLst>
        </pc:graphicFrameChg>
        <pc:graphicFrameChg chg="mod modGraphic">
          <ac:chgData name="BARGIOTTI STEFANO" userId="27f81489-8240-42c9-bf60-acbec2494429" providerId="ADAL" clId="{2E0FF1A8-0370-418F-83CE-90B0B2DEAB76}" dt="2024-10-15T22:49:44.663" v="555" actId="255"/>
          <ac:graphicFrameMkLst>
            <pc:docMk/>
            <pc:sldMk cId="1550453384" sldId="2849"/>
            <ac:graphicFrameMk id="14" creationId="{7E01E955-059F-9346-CC29-A59C0237FACB}"/>
          </ac:graphicFrameMkLst>
        </pc:graphicFrameChg>
      </pc:sldChg>
      <pc:sldChg chg="modSp">
        <pc:chgData name="BARGIOTTI STEFANO" userId="27f81489-8240-42c9-bf60-acbec2494429" providerId="ADAL" clId="{2E0FF1A8-0370-418F-83CE-90B0B2DEAB76}" dt="2024-10-15T22:53:02.867" v="578" actId="20577"/>
        <pc:sldMkLst>
          <pc:docMk/>
          <pc:sldMk cId="3508264638" sldId="2850"/>
        </pc:sldMkLst>
        <pc:graphicFrameChg chg="mod">
          <ac:chgData name="BARGIOTTI STEFANO" userId="27f81489-8240-42c9-bf60-acbec2494429" providerId="ADAL" clId="{2E0FF1A8-0370-418F-83CE-90B0B2DEAB76}" dt="2024-10-15T22:53:02.867" v="578" actId="20577"/>
          <ac:graphicFrameMkLst>
            <pc:docMk/>
            <pc:sldMk cId="3508264638" sldId="2850"/>
            <ac:graphicFrameMk id="9" creationId="{A3C625F2-E3F9-7443-DDDA-AA3DBEF2631D}"/>
          </ac:graphicFrameMkLst>
        </pc:graphicFrameChg>
      </pc:sldChg>
      <pc:sldChg chg="modSp">
        <pc:chgData name="BARGIOTTI STEFANO" userId="27f81489-8240-42c9-bf60-acbec2494429" providerId="ADAL" clId="{2E0FF1A8-0370-418F-83CE-90B0B2DEAB76}" dt="2024-10-15T23:05:08.100" v="686"/>
        <pc:sldMkLst>
          <pc:docMk/>
          <pc:sldMk cId="721885895" sldId="2851"/>
        </pc:sldMkLst>
        <pc:graphicFrameChg chg="mod">
          <ac:chgData name="BARGIOTTI STEFANO" userId="27f81489-8240-42c9-bf60-acbec2494429" providerId="ADAL" clId="{2E0FF1A8-0370-418F-83CE-90B0B2DEAB76}" dt="2024-10-15T23:04:54.919" v="684" actId="20577"/>
          <ac:graphicFrameMkLst>
            <pc:docMk/>
            <pc:sldMk cId="721885895" sldId="2851"/>
            <ac:graphicFrameMk id="2" creationId="{F50947CF-EB8B-116D-DF37-2D2703FDD5FD}"/>
          </ac:graphicFrameMkLst>
        </pc:graphicFrameChg>
        <pc:graphicFrameChg chg="mod">
          <ac:chgData name="BARGIOTTI STEFANO" userId="27f81489-8240-42c9-bf60-acbec2494429" providerId="ADAL" clId="{2E0FF1A8-0370-418F-83CE-90B0B2DEAB76}" dt="2024-10-15T23:05:08.100" v="686"/>
          <ac:graphicFrameMkLst>
            <pc:docMk/>
            <pc:sldMk cId="721885895" sldId="2851"/>
            <ac:graphicFrameMk id="7" creationId="{CCF1D1B9-902C-6E60-1B76-2256AFEB425A}"/>
          </ac:graphicFrameMkLst>
        </pc:graphicFrameChg>
      </pc:sldChg>
      <pc:sldChg chg="addSp delSp modSp mod">
        <pc:chgData name="BARGIOTTI STEFANO" userId="27f81489-8240-42c9-bf60-acbec2494429" providerId="ADAL" clId="{2E0FF1A8-0370-418F-83CE-90B0B2DEAB76}" dt="2024-10-16T05:24:42.203" v="1387" actId="21"/>
        <pc:sldMkLst>
          <pc:docMk/>
          <pc:sldMk cId="4106730777" sldId="2852"/>
        </pc:sldMkLst>
        <pc:spChg chg="add mod">
          <ac:chgData name="BARGIOTTI STEFANO" userId="27f81489-8240-42c9-bf60-acbec2494429" providerId="ADAL" clId="{2E0FF1A8-0370-418F-83CE-90B0B2DEAB76}" dt="2024-10-15T22:45:17.898" v="486" actId="1035"/>
          <ac:spMkLst>
            <pc:docMk/>
            <pc:sldMk cId="4106730777" sldId="2852"/>
            <ac:spMk id="2" creationId="{A186D726-A13A-2E91-25F5-7C4116AA3E01}"/>
          </ac:spMkLst>
        </pc:spChg>
        <pc:spChg chg="mod">
          <ac:chgData name="BARGIOTTI STEFANO" userId="27f81489-8240-42c9-bf60-acbec2494429" providerId="ADAL" clId="{2E0FF1A8-0370-418F-83CE-90B0B2DEAB76}" dt="2024-10-15T22:28:03.874" v="125" actId="1035"/>
          <ac:spMkLst>
            <pc:docMk/>
            <pc:sldMk cId="4106730777" sldId="2852"/>
            <ac:spMk id="3" creationId="{F88EC833-2640-F792-CBDE-5239CB97E7B0}"/>
          </ac:spMkLst>
        </pc:spChg>
        <pc:spChg chg="add mod">
          <ac:chgData name="BARGIOTTI STEFANO" userId="27f81489-8240-42c9-bf60-acbec2494429" providerId="ADAL" clId="{2E0FF1A8-0370-418F-83CE-90B0B2DEAB76}" dt="2024-10-15T22:45:17.898" v="486" actId="1035"/>
          <ac:spMkLst>
            <pc:docMk/>
            <pc:sldMk cId="4106730777" sldId="2852"/>
            <ac:spMk id="5" creationId="{A96664D5-8083-4EFD-7579-CB53C0B57AE2}"/>
          </ac:spMkLst>
        </pc:spChg>
        <pc:spChg chg="mod">
          <ac:chgData name="BARGIOTTI STEFANO" userId="27f81489-8240-42c9-bf60-acbec2494429" providerId="ADAL" clId="{2E0FF1A8-0370-418F-83CE-90B0B2DEAB76}" dt="2024-10-15T22:28:03.874" v="125" actId="1035"/>
          <ac:spMkLst>
            <pc:docMk/>
            <pc:sldMk cId="4106730777" sldId="2852"/>
            <ac:spMk id="6" creationId="{F052C80D-A14C-1F5D-A5CE-8738780DA144}"/>
          </ac:spMkLst>
        </pc:spChg>
        <pc:spChg chg="add mod">
          <ac:chgData name="BARGIOTTI STEFANO" userId="27f81489-8240-42c9-bf60-acbec2494429" providerId="ADAL" clId="{2E0FF1A8-0370-418F-83CE-90B0B2DEAB76}" dt="2024-10-15T22:45:17.898" v="486" actId="1035"/>
          <ac:spMkLst>
            <pc:docMk/>
            <pc:sldMk cId="4106730777" sldId="2852"/>
            <ac:spMk id="7" creationId="{5AA83759-46A0-2A3C-1113-2EB7871768D9}"/>
          </ac:spMkLst>
        </pc:spChg>
        <pc:spChg chg="mod">
          <ac:chgData name="BARGIOTTI STEFANO" userId="27f81489-8240-42c9-bf60-acbec2494429" providerId="ADAL" clId="{2E0FF1A8-0370-418F-83CE-90B0B2DEAB76}" dt="2024-10-15T22:28:03.874" v="125" actId="1035"/>
          <ac:spMkLst>
            <pc:docMk/>
            <pc:sldMk cId="4106730777" sldId="2852"/>
            <ac:spMk id="8" creationId="{2538AAF5-E486-AFD8-62C8-56EFC81C7E78}"/>
          </ac:spMkLst>
        </pc:spChg>
        <pc:spChg chg="mod">
          <ac:chgData name="BARGIOTTI STEFANO" userId="27f81489-8240-42c9-bf60-acbec2494429" providerId="ADAL" clId="{2E0FF1A8-0370-418F-83CE-90B0B2DEAB76}" dt="2024-10-15T22:28:03.874" v="125" actId="1035"/>
          <ac:spMkLst>
            <pc:docMk/>
            <pc:sldMk cId="4106730777" sldId="2852"/>
            <ac:spMk id="9" creationId="{EA417F7B-F336-B80E-A3EA-CF7F4614E78E}"/>
          </ac:spMkLst>
        </pc:spChg>
        <pc:spChg chg="mod">
          <ac:chgData name="BARGIOTTI STEFANO" userId="27f81489-8240-42c9-bf60-acbec2494429" providerId="ADAL" clId="{2E0FF1A8-0370-418F-83CE-90B0B2DEAB76}" dt="2024-10-15T22:28:03.874" v="125" actId="1035"/>
          <ac:spMkLst>
            <pc:docMk/>
            <pc:sldMk cId="4106730777" sldId="2852"/>
            <ac:spMk id="10" creationId="{79EFBA0F-8692-C03E-74FD-1F400DCA3AD6}"/>
          </ac:spMkLst>
        </pc:spChg>
        <pc:spChg chg="mod">
          <ac:chgData name="BARGIOTTI STEFANO" userId="27f81489-8240-42c9-bf60-acbec2494429" providerId="ADAL" clId="{2E0FF1A8-0370-418F-83CE-90B0B2DEAB76}" dt="2024-10-16T05:23:51.155" v="1384" actId="20577"/>
          <ac:spMkLst>
            <pc:docMk/>
            <pc:sldMk cId="4106730777" sldId="2852"/>
            <ac:spMk id="11" creationId="{0E4B9A79-61A6-494A-8DCC-70434D102B92}"/>
          </ac:spMkLst>
        </pc:spChg>
        <pc:spChg chg="add mod">
          <ac:chgData name="BARGIOTTI STEFANO" userId="27f81489-8240-42c9-bf60-acbec2494429" providerId="ADAL" clId="{2E0FF1A8-0370-418F-83CE-90B0B2DEAB76}" dt="2024-10-15T22:45:17.898" v="486" actId="1035"/>
          <ac:spMkLst>
            <pc:docMk/>
            <pc:sldMk cId="4106730777" sldId="2852"/>
            <ac:spMk id="12" creationId="{FE2285B9-31EF-4C1B-D749-951055C5915C}"/>
          </ac:spMkLst>
        </pc:spChg>
        <pc:spChg chg="add mod">
          <ac:chgData name="BARGIOTTI STEFANO" userId="27f81489-8240-42c9-bf60-acbec2494429" providerId="ADAL" clId="{2E0FF1A8-0370-418F-83CE-90B0B2DEAB76}" dt="2024-10-15T22:45:17.898" v="486" actId="1035"/>
          <ac:spMkLst>
            <pc:docMk/>
            <pc:sldMk cId="4106730777" sldId="2852"/>
            <ac:spMk id="13" creationId="{0FFD6C59-8173-ABE0-FFB6-3F7A14A2BA53}"/>
          </ac:spMkLst>
        </pc:spChg>
        <pc:spChg chg="add mod">
          <ac:chgData name="BARGIOTTI STEFANO" userId="27f81489-8240-42c9-bf60-acbec2494429" providerId="ADAL" clId="{2E0FF1A8-0370-418F-83CE-90B0B2DEAB76}" dt="2024-10-15T22:45:17.898" v="486" actId="1035"/>
          <ac:spMkLst>
            <pc:docMk/>
            <pc:sldMk cId="4106730777" sldId="2852"/>
            <ac:spMk id="14" creationId="{E8AF3F3F-7188-06B6-EDFB-39D2019DD930}"/>
          </ac:spMkLst>
        </pc:spChg>
        <pc:spChg chg="add mod">
          <ac:chgData name="BARGIOTTI STEFANO" userId="27f81489-8240-42c9-bf60-acbec2494429" providerId="ADAL" clId="{2E0FF1A8-0370-418F-83CE-90B0B2DEAB76}" dt="2024-10-15T22:27:46.067" v="77" actId="1076"/>
          <ac:spMkLst>
            <pc:docMk/>
            <pc:sldMk cId="4106730777" sldId="2852"/>
            <ac:spMk id="15" creationId="{7355A221-240A-7078-6B98-53E8FF787C9E}"/>
          </ac:spMkLst>
        </pc:spChg>
        <pc:spChg chg="add mod">
          <ac:chgData name="BARGIOTTI STEFANO" userId="27f81489-8240-42c9-bf60-acbec2494429" providerId="ADAL" clId="{2E0FF1A8-0370-418F-83CE-90B0B2DEAB76}" dt="2024-10-15T22:27:46.067" v="77" actId="1076"/>
          <ac:spMkLst>
            <pc:docMk/>
            <pc:sldMk cId="4106730777" sldId="2852"/>
            <ac:spMk id="16" creationId="{0C4F1D36-6CE0-5824-DF45-CDE1483E1DE1}"/>
          </ac:spMkLst>
        </pc:spChg>
        <pc:spChg chg="add mod">
          <ac:chgData name="BARGIOTTI STEFANO" userId="27f81489-8240-42c9-bf60-acbec2494429" providerId="ADAL" clId="{2E0FF1A8-0370-418F-83CE-90B0B2DEAB76}" dt="2024-10-15T22:27:46.067" v="77" actId="1076"/>
          <ac:spMkLst>
            <pc:docMk/>
            <pc:sldMk cId="4106730777" sldId="2852"/>
            <ac:spMk id="17" creationId="{B623A789-10D9-6982-5D6D-BC8D3C91A4C5}"/>
          </ac:spMkLst>
        </pc:spChg>
        <pc:spChg chg="add mod">
          <ac:chgData name="BARGIOTTI STEFANO" userId="27f81489-8240-42c9-bf60-acbec2494429" providerId="ADAL" clId="{2E0FF1A8-0370-418F-83CE-90B0B2DEAB76}" dt="2024-10-15T22:33:45.618" v="165" actId="1076"/>
          <ac:spMkLst>
            <pc:docMk/>
            <pc:sldMk cId="4106730777" sldId="2852"/>
            <ac:spMk id="18" creationId="{8E0F5861-536B-CCA3-880F-268C5F82B5CA}"/>
          </ac:spMkLst>
        </pc:spChg>
        <pc:spChg chg="add mod">
          <ac:chgData name="BARGIOTTI STEFANO" userId="27f81489-8240-42c9-bf60-acbec2494429" providerId="ADAL" clId="{2E0FF1A8-0370-418F-83CE-90B0B2DEAB76}" dt="2024-10-15T22:44:53.735" v="477" actId="1035"/>
          <ac:spMkLst>
            <pc:docMk/>
            <pc:sldMk cId="4106730777" sldId="2852"/>
            <ac:spMk id="19" creationId="{0AD7CB7A-B3CD-0E63-C587-44DDEA5C72F4}"/>
          </ac:spMkLst>
        </pc:spChg>
        <pc:spChg chg="add mod">
          <ac:chgData name="BARGIOTTI STEFANO" userId="27f81489-8240-42c9-bf60-acbec2494429" providerId="ADAL" clId="{2E0FF1A8-0370-418F-83CE-90B0B2DEAB76}" dt="2024-10-16T05:23:44.668" v="1383" actId="20577"/>
          <ac:spMkLst>
            <pc:docMk/>
            <pc:sldMk cId="4106730777" sldId="2852"/>
            <ac:spMk id="20" creationId="{9884400E-1067-76D1-3290-73561D7C2DDC}"/>
          </ac:spMkLst>
        </pc:spChg>
        <pc:spChg chg="add mod">
          <ac:chgData name="BARGIOTTI STEFANO" userId="27f81489-8240-42c9-bf60-acbec2494429" providerId="ADAL" clId="{2E0FF1A8-0370-418F-83CE-90B0B2DEAB76}" dt="2024-10-16T05:23:42.418" v="1382" actId="20577"/>
          <ac:spMkLst>
            <pc:docMk/>
            <pc:sldMk cId="4106730777" sldId="2852"/>
            <ac:spMk id="21" creationId="{FD0EE1AD-903F-9BCD-A27C-0B30DD29991E}"/>
          </ac:spMkLst>
        </pc:spChg>
        <pc:spChg chg="add mod">
          <ac:chgData name="BARGIOTTI STEFANO" userId="27f81489-8240-42c9-bf60-acbec2494429" providerId="ADAL" clId="{2E0FF1A8-0370-418F-83CE-90B0B2DEAB76}" dt="2024-10-15T22:44:53.735" v="477" actId="1035"/>
          <ac:spMkLst>
            <pc:docMk/>
            <pc:sldMk cId="4106730777" sldId="2852"/>
            <ac:spMk id="22" creationId="{C846A8B3-FD24-A1F2-84D9-B088078E42FD}"/>
          </ac:spMkLst>
        </pc:spChg>
        <pc:spChg chg="add mod">
          <ac:chgData name="BARGIOTTI STEFANO" userId="27f81489-8240-42c9-bf60-acbec2494429" providerId="ADAL" clId="{2E0FF1A8-0370-418F-83CE-90B0B2DEAB76}" dt="2024-10-15T22:29:04.789" v="138" actId="207"/>
          <ac:spMkLst>
            <pc:docMk/>
            <pc:sldMk cId="4106730777" sldId="2852"/>
            <ac:spMk id="23" creationId="{16F6194A-8E16-3B2A-B531-C3011B21CEAD}"/>
          </ac:spMkLst>
        </pc:spChg>
        <pc:spChg chg="add del mod">
          <ac:chgData name="BARGIOTTI STEFANO" userId="27f81489-8240-42c9-bf60-acbec2494429" providerId="ADAL" clId="{2E0FF1A8-0370-418F-83CE-90B0B2DEAB76}" dt="2024-10-16T05:24:42.203" v="1387" actId="21"/>
          <ac:spMkLst>
            <pc:docMk/>
            <pc:sldMk cId="4106730777" sldId="2852"/>
            <ac:spMk id="24" creationId="{99D7DE02-22A7-B9F5-0B2E-F88A01286859}"/>
          </ac:spMkLst>
        </pc:spChg>
      </pc:sldChg>
      <pc:sldChg chg="delSp modSp mod">
        <pc:chgData name="BARGIOTTI STEFANO" userId="27f81489-8240-42c9-bf60-acbec2494429" providerId="ADAL" clId="{2E0FF1A8-0370-418F-83CE-90B0B2DEAB76}" dt="2024-10-15T22:38:48.745" v="199" actId="478"/>
        <pc:sldMkLst>
          <pc:docMk/>
          <pc:sldMk cId="3034980147" sldId="2853"/>
        </pc:sldMkLst>
        <pc:spChg chg="mod">
          <ac:chgData name="BARGIOTTI STEFANO" userId="27f81489-8240-42c9-bf60-acbec2494429" providerId="ADAL" clId="{2E0FF1A8-0370-418F-83CE-90B0B2DEAB76}" dt="2024-10-15T22:38:46.308" v="198" actId="1076"/>
          <ac:spMkLst>
            <pc:docMk/>
            <pc:sldMk cId="3034980147" sldId="2853"/>
            <ac:spMk id="8" creationId="{98B31C3A-92D7-D33D-AB71-9DA10A9E6017}"/>
          </ac:spMkLst>
        </pc:spChg>
        <pc:spChg chg="del">
          <ac:chgData name="BARGIOTTI STEFANO" userId="27f81489-8240-42c9-bf60-acbec2494429" providerId="ADAL" clId="{2E0FF1A8-0370-418F-83CE-90B0B2DEAB76}" dt="2024-10-15T22:38:48.745" v="199" actId="478"/>
          <ac:spMkLst>
            <pc:docMk/>
            <pc:sldMk cId="3034980147" sldId="2853"/>
            <ac:spMk id="10" creationId="{B7C28AC8-6168-8397-F2CA-E6E058709B80}"/>
          </ac:spMkLst>
        </pc:spChg>
      </pc:sldChg>
      <pc:sldMasterChg chg="modSldLayout">
        <pc:chgData name="BARGIOTTI STEFANO" userId="27f81489-8240-42c9-bf60-acbec2494429" providerId="ADAL" clId="{2E0FF1A8-0370-418F-83CE-90B0B2DEAB76}" dt="2024-10-15T22:43:33.013" v="441" actId="404"/>
        <pc:sldMasterMkLst>
          <pc:docMk/>
          <pc:sldMasterMk cId="696343993" sldId="2147483660"/>
        </pc:sldMasterMkLst>
        <pc:sldLayoutChg chg="modSp mod">
          <pc:chgData name="BARGIOTTI STEFANO" userId="27f81489-8240-42c9-bf60-acbec2494429" providerId="ADAL" clId="{2E0FF1A8-0370-418F-83CE-90B0B2DEAB76}" dt="2024-10-15T22:43:33.013" v="441" actId="404"/>
          <pc:sldLayoutMkLst>
            <pc:docMk/>
            <pc:sldMasterMk cId="696343993" sldId="2147483660"/>
            <pc:sldLayoutMk cId="2700678395" sldId="2147483662"/>
          </pc:sldLayoutMkLst>
          <pc:spChg chg="mod">
            <ac:chgData name="BARGIOTTI STEFANO" userId="27f81489-8240-42c9-bf60-acbec2494429" providerId="ADAL" clId="{2E0FF1A8-0370-418F-83CE-90B0B2DEAB76}" dt="2024-10-15T22:43:33.013" v="441" actId="404"/>
            <ac:spMkLst>
              <pc:docMk/>
              <pc:sldMasterMk cId="696343993" sldId="2147483660"/>
              <pc:sldLayoutMk cId="2700678395" sldId="2147483662"/>
              <ac:spMk id="17" creationId="{F39ABC29-CC72-D774-EECF-4FFAFEE99E9A}"/>
            </ac:spMkLst>
          </pc:spChg>
        </pc:sldLayoutChg>
      </pc:sldMasterChg>
    </pc:docChg>
  </pc:docChgLst>
  <pc:docChgLst>
    <pc:chgData name="SARACCHI STEFANO" userId="3118f0ec-a2ae-40ba-aea6-610b589b5bab" providerId="ADAL" clId="{850E066D-468E-47CA-BC7E-E822852F29A9}"/>
    <pc:docChg chg="undo custSel addSld modSld">
      <pc:chgData name="SARACCHI STEFANO" userId="3118f0ec-a2ae-40ba-aea6-610b589b5bab" providerId="ADAL" clId="{850E066D-468E-47CA-BC7E-E822852F29A9}" dt="2024-10-16T15:38:45.704" v="362" actId="207"/>
      <pc:docMkLst>
        <pc:docMk/>
      </pc:docMkLst>
      <pc:sldChg chg="modSp mod">
        <pc:chgData name="SARACCHI STEFANO" userId="3118f0ec-a2ae-40ba-aea6-610b589b5bab" providerId="ADAL" clId="{850E066D-468E-47CA-BC7E-E822852F29A9}" dt="2024-10-15T15:16:42.964" v="77" actId="20577"/>
        <pc:sldMkLst>
          <pc:docMk/>
          <pc:sldMk cId="3337253830" sldId="256"/>
        </pc:sldMkLst>
        <pc:spChg chg="mod">
          <ac:chgData name="SARACCHI STEFANO" userId="3118f0ec-a2ae-40ba-aea6-610b589b5bab" providerId="ADAL" clId="{850E066D-468E-47CA-BC7E-E822852F29A9}" dt="2024-10-15T15:16:42.964" v="77" actId="20577"/>
          <ac:spMkLst>
            <pc:docMk/>
            <pc:sldMk cId="3337253830" sldId="256"/>
            <ac:spMk id="7" creationId="{1A1DD593-3F75-4466-B6C6-AE5138E93564}"/>
          </ac:spMkLst>
        </pc:spChg>
      </pc:sldChg>
      <pc:sldChg chg="delSp modSp mod">
        <pc:chgData name="SARACCHI STEFANO" userId="3118f0ec-a2ae-40ba-aea6-610b589b5bab" providerId="ADAL" clId="{850E066D-468E-47CA-BC7E-E822852F29A9}" dt="2024-10-15T15:20:52.030" v="149" actId="14100"/>
        <pc:sldMkLst>
          <pc:docMk/>
          <pc:sldMk cId="1926738102" sldId="2826"/>
        </pc:sldMkLst>
        <pc:spChg chg="del">
          <ac:chgData name="SARACCHI STEFANO" userId="3118f0ec-a2ae-40ba-aea6-610b589b5bab" providerId="ADAL" clId="{850E066D-468E-47CA-BC7E-E822852F29A9}" dt="2024-10-15T15:20:48.309" v="148" actId="478"/>
          <ac:spMkLst>
            <pc:docMk/>
            <pc:sldMk cId="1926738102" sldId="2826"/>
            <ac:spMk id="6" creationId="{3C090FDE-4D16-F324-B4B7-96439FEFF332}"/>
          </ac:spMkLst>
        </pc:spChg>
        <pc:picChg chg="mod">
          <ac:chgData name="SARACCHI STEFANO" userId="3118f0ec-a2ae-40ba-aea6-610b589b5bab" providerId="ADAL" clId="{850E066D-468E-47CA-BC7E-E822852F29A9}" dt="2024-10-15T15:20:52.030" v="149" actId="14100"/>
          <ac:picMkLst>
            <pc:docMk/>
            <pc:sldMk cId="1926738102" sldId="2826"/>
            <ac:picMk id="5" creationId="{6845DABB-9810-E994-4A42-39B4AFDD07A9}"/>
          </ac:picMkLst>
        </pc:picChg>
      </pc:sldChg>
      <pc:sldChg chg="addSp delSp mod">
        <pc:chgData name="SARACCHI STEFANO" userId="3118f0ec-a2ae-40ba-aea6-610b589b5bab" providerId="ADAL" clId="{850E066D-468E-47CA-BC7E-E822852F29A9}" dt="2024-10-15T15:21:22.438" v="151" actId="478"/>
        <pc:sldMkLst>
          <pc:docMk/>
          <pc:sldMk cId="303183225" sldId="2827"/>
        </pc:sldMkLst>
        <pc:spChg chg="add del">
          <ac:chgData name="SARACCHI STEFANO" userId="3118f0ec-a2ae-40ba-aea6-610b589b5bab" providerId="ADAL" clId="{850E066D-468E-47CA-BC7E-E822852F29A9}" dt="2024-10-15T15:21:22.438" v="151" actId="478"/>
          <ac:spMkLst>
            <pc:docMk/>
            <pc:sldMk cId="303183225" sldId="2827"/>
            <ac:spMk id="6" creationId="{3C090FDE-4D16-F324-B4B7-96439FEFF332}"/>
          </ac:spMkLst>
        </pc:spChg>
      </pc:sldChg>
      <pc:sldChg chg="addSp modSp">
        <pc:chgData name="SARACCHI STEFANO" userId="3118f0ec-a2ae-40ba-aea6-610b589b5bab" providerId="ADAL" clId="{850E066D-468E-47CA-BC7E-E822852F29A9}" dt="2024-10-15T15:25:15.542" v="260"/>
        <pc:sldMkLst>
          <pc:docMk/>
          <pc:sldMk cId="3001188082" sldId="2844"/>
        </pc:sldMkLst>
        <pc:spChg chg="add mod">
          <ac:chgData name="SARACCHI STEFANO" userId="3118f0ec-a2ae-40ba-aea6-610b589b5bab" providerId="ADAL" clId="{850E066D-468E-47CA-BC7E-E822852F29A9}" dt="2024-10-15T15:25:15.542" v="260"/>
          <ac:spMkLst>
            <pc:docMk/>
            <pc:sldMk cId="3001188082" sldId="2844"/>
            <ac:spMk id="2" creationId="{FC51F4F3-9074-6027-185A-4C56D0B14BBF}"/>
          </ac:spMkLst>
        </pc:spChg>
        <pc:spChg chg="add mod">
          <ac:chgData name="SARACCHI STEFANO" userId="3118f0ec-a2ae-40ba-aea6-610b589b5bab" providerId="ADAL" clId="{850E066D-468E-47CA-BC7E-E822852F29A9}" dt="2024-10-15T15:25:15.542" v="260"/>
          <ac:spMkLst>
            <pc:docMk/>
            <pc:sldMk cId="3001188082" sldId="2844"/>
            <ac:spMk id="4" creationId="{5DA716FE-CFE8-5D99-3BD1-3092B235BD99}"/>
          </ac:spMkLst>
        </pc:spChg>
        <pc:spChg chg="add mod">
          <ac:chgData name="SARACCHI STEFANO" userId="3118f0ec-a2ae-40ba-aea6-610b589b5bab" providerId="ADAL" clId="{850E066D-468E-47CA-BC7E-E822852F29A9}" dt="2024-10-15T15:25:15.542" v="260"/>
          <ac:spMkLst>
            <pc:docMk/>
            <pc:sldMk cId="3001188082" sldId="2844"/>
            <ac:spMk id="5" creationId="{0B44C49A-4229-6398-2FB6-7AB30DF9CF2F}"/>
          </ac:spMkLst>
        </pc:spChg>
      </pc:sldChg>
      <pc:sldChg chg="delSp modSp mod">
        <pc:chgData name="SARACCHI STEFANO" userId="3118f0ec-a2ae-40ba-aea6-610b589b5bab" providerId="ADAL" clId="{850E066D-468E-47CA-BC7E-E822852F29A9}" dt="2024-10-15T15:20:13.348" v="147" actId="14100"/>
        <pc:sldMkLst>
          <pc:docMk/>
          <pc:sldMk cId="1431671651" sldId="2845"/>
        </pc:sldMkLst>
        <pc:spChg chg="del">
          <ac:chgData name="SARACCHI STEFANO" userId="3118f0ec-a2ae-40ba-aea6-610b589b5bab" providerId="ADAL" clId="{850E066D-468E-47CA-BC7E-E822852F29A9}" dt="2024-10-15T15:19:40.622" v="78" actId="478"/>
          <ac:spMkLst>
            <pc:docMk/>
            <pc:sldMk cId="1431671651" sldId="2845"/>
            <ac:spMk id="2" creationId="{8B6FED61-FD86-E394-8057-FF448F54F0A6}"/>
          </ac:spMkLst>
        </pc:spChg>
        <pc:spChg chg="del">
          <ac:chgData name="SARACCHI STEFANO" userId="3118f0ec-a2ae-40ba-aea6-610b589b5bab" providerId="ADAL" clId="{850E066D-468E-47CA-BC7E-E822852F29A9}" dt="2024-10-15T15:19:40.622" v="78" actId="478"/>
          <ac:spMkLst>
            <pc:docMk/>
            <pc:sldMk cId="1431671651" sldId="2845"/>
            <ac:spMk id="5" creationId="{9ED4EADA-FBDB-171D-8D04-10141FF8BE4C}"/>
          </ac:spMkLst>
        </pc:spChg>
        <pc:spChg chg="del">
          <ac:chgData name="SARACCHI STEFANO" userId="3118f0ec-a2ae-40ba-aea6-610b589b5bab" providerId="ADAL" clId="{850E066D-468E-47CA-BC7E-E822852F29A9}" dt="2024-10-15T15:19:40.622" v="78" actId="478"/>
          <ac:spMkLst>
            <pc:docMk/>
            <pc:sldMk cId="1431671651" sldId="2845"/>
            <ac:spMk id="6" creationId="{FD8FCA6C-9141-3A35-C411-15AC80D3845C}"/>
          </ac:spMkLst>
        </pc:spChg>
        <pc:spChg chg="mod">
          <ac:chgData name="SARACCHI STEFANO" userId="3118f0ec-a2ae-40ba-aea6-610b589b5bab" providerId="ADAL" clId="{850E066D-468E-47CA-BC7E-E822852F29A9}" dt="2024-10-15T15:20:00.893" v="144" actId="1037"/>
          <ac:spMkLst>
            <pc:docMk/>
            <pc:sldMk cId="1431671651" sldId="2845"/>
            <ac:spMk id="7" creationId="{576207D7-766C-CCF0-0146-7AC83B21B073}"/>
          </ac:spMkLst>
        </pc:spChg>
        <pc:spChg chg="mod">
          <ac:chgData name="SARACCHI STEFANO" userId="3118f0ec-a2ae-40ba-aea6-610b589b5bab" providerId="ADAL" clId="{850E066D-468E-47CA-BC7E-E822852F29A9}" dt="2024-10-15T15:20:13.348" v="147" actId="14100"/>
          <ac:spMkLst>
            <pc:docMk/>
            <pc:sldMk cId="1431671651" sldId="2845"/>
            <ac:spMk id="8" creationId="{A6522493-78E1-E4FB-99DE-C8806176CB75}"/>
          </ac:spMkLst>
        </pc:spChg>
        <pc:spChg chg="del mod">
          <ac:chgData name="SARACCHI STEFANO" userId="3118f0ec-a2ae-40ba-aea6-610b589b5bab" providerId="ADAL" clId="{850E066D-468E-47CA-BC7E-E822852F29A9}" dt="2024-10-15T15:20:08.717" v="146" actId="478"/>
          <ac:spMkLst>
            <pc:docMk/>
            <pc:sldMk cId="1431671651" sldId="2845"/>
            <ac:spMk id="9" creationId="{C5AAA8B3-69C3-22B7-F14C-148D1D1546B8}"/>
          </ac:spMkLst>
        </pc:spChg>
        <pc:spChg chg="del mod">
          <ac:chgData name="SARACCHI STEFANO" userId="3118f0ec-a2ae-40ba-aea6-610b589b5bab" providerId="ADAL" clId="{850E066D-468E-47CA-BC7E-E822852F29A9}" dt="2024-10-15T15:20:06.405" v="145" actId="478"/>
          <ac:spMkLst>
            <pc:docMk/>
            <pc:sldMk cId="1431671651" sldId="2845"/>
            <ac:spMk id="10" creationId="{9F857FEF-C28F-3A76-263F-567C7816457D}"/>
          </ac:spMkLst>
        </pc:spChg>
        <pc:spChg chg="del">
          <ac:chgData name="SARACCHI STEFANO" userId="3118f0ec-a2ae-40ba-aea6-610b589b5bab" providerId="ADAL" clId="{850E066D-468E-47CA-BC7E-E822852F29A9}" dt="2024-10-15T15:19:40.622" v="78" actId="478"/>
          <ac:spMkLst>
            <pc:docMk/>
            <pc:sldMk cId="1431671651" sldId="2845"/>
            <ac:spMk id="12" creationId="{BB680435-08FC-CF44-3600-947D9004DAE3}"/>
          </ac:spMkLst>
        </pc:spChg>
        <pc:picChg chg="del mod">
          <ac:chgData name="SARACCHI STEFANO" userId="3118f0ec-a2ae-40ba-aea6-610b589b5bab" providerId="ADAL" clId="{850E066D-468E-47CA-BC7E-E822852F29A9}" dt="2024-10-15T15:19:51.452" v="81" actId="478"/>
          <ac:picMkLst>
            <pc:docMk/>
            <pc:sldMk cId="1431671651" sldId="2845"/>
            <ac:picMk id="11" creationId="{4D025F81-A83F-A2C7-C04D-FDE0A4D7FEEA}"/>
          </ac:picMkLst>
        </pc:picChg>
      </pc:sldChg>
      <pc:sldChg chg="addSp delSp modSp mod">
        <pc:chgData name="SARACCHI STEFANO" userId="3118f0ec-a2ae-40ba-aea6-610b589b5bab" providerId="ADAL" clId="{850E066D-468E-47CA-BC7E-E822852F29A9}" dt="2024-10-15T15:24:01.447" v="259" actId="14100"/>
        <pc:sldMkLst>
          <pc:docMk/>
          <pc:sldMk cId="2199820836" sldId="2846"/>
        </pc:sldMkLst>
        <pc:spChg chg="mod">
          <ac:chgData name="SARACCHI STEFANO" userId="3118f0ec-a2ae-40ba-aea6-610b589b5bab" providerId="ADAL" clId="{850E066D-468E-47CA-BC7E-E822852F29A9}" dt="2024-10-15T15:23:25.572" v="184" actId="1036"/>
          <ac:spMkLst>
            <pc:docMk/>
            <pc:sldMk cId="2199820836" sldId="2846"/>
            <ac:spMk id="5" creationId="{3E076A34-27B6-0849-8527-09CA1DBDC9C1}"/>
          </ac:spMkLst>
        </pc:spChg>
        <pc:spChg chg="mod">
          <ac:chgData name="SARACCHI STEFANO" userId="3118f0ec-a2ae-40ba-aea6-610b589b5bab" providerId="ADAL" clId="{850E066D-468E-47CA-BC7E-E822852F29A9}" dt="2024-10-15T15:23:25.572" v="184" actId="1036"/>
          <ac:spMkLst>
            <pc:docMk/>
            <pc:sldMk cId="2199820836" sldId="2846"/>
            <ac:spMk id="8" creationId="{16364001-33E8-28E6-0C17-CCF110549DFF}"/>
          </ac:spMkLst>
        </pc:spChg>
        <pc:spChg chg="add mod">
          <ac:chgData name="SARACCHI STEFANO" userId="3118f0ec-a2ae-40ba-aea6-610b589b5bab" providerId="ADAL" clId="{850E066D-468E-47CA-BC7E-E822852F29A9}" dt="2024-10-15T15:24:01.447" v="259" actId="14100"/>
          <ac:spMkLst>
            <pc:docMk/>
            <pc:sldMk cId="2199820836" sldId="2846"/>
            <ac:spMk id="10" creationId="{2D0420AB-37DF-7304-D7DA-E0ED3C010AC6}"/>
          </ac:spMkLst>
        </pc:spChg>
        <pc:spChg chg="mod">
          <ac:chgData name="SARACCHI STEFANO" userId="3118f0ec-a2ae-40ba-aea6-610b589b5bab" providerId="ADAL" clId="{850E066D-468E-47CA-BC7E-E822852F29A9}" dt="2024-10-15T15:23:25.572" v="184" actId="1036"/>
          <ac:spMkLst>
            <pc:docMk/>
            <pc:sldMk cId="2199820836" sldId="2846"/>
            <ac:spMk id="13" creationId="{025CE511-F474-554D-BE7B-FF1640742C09}"/>
          </ac:spMkLst>
        </pc:spChg>
        <pc:spChg chg="mod">
          <ac:chgData name="SARACCHI STEFANO" userId="3118f0ec-a2ae-40ba-aea6-610b589b5bab" providerId="ADAL" clId="{850E066D-468E-47CA-BC7E-E822852F29A9}" dt="2024-10-15T15:23:25.572" v="184" actId="1036"/>
          <ac:spMkLst>
            <pc:docMk/>
            <pc:sldMk cId="2199820836" sldId="2846"/>
            <ac:spMk id="14" creationId="{9673115E-DD7A-16DE-E3CB-7079EA592AFA}"/>
          </ac:spMkLst>
        </pc:spChg>
        <pc:picChg chg="del">
          <ac:chgData name="SARACCHI STEFANO" userId="3118f0ec-a2ae-40ba-aea6-610b589b5bab" providerId="ADAL" clId="{850E066D-468E-47CA-BC7E-E822852F29A9}" dt="2024-10-15T15:22:16.924" v="152" actId="478"/>
          <ac:picMkLst>
            <pc:docMk/>
            <pc:sldMk cId="2199820836" sldId="2846"/>
            <ac:picMk id="3" creationId="{51F07C20-B231-D1BB-2F52-4BF5E67748CB}"/>
          </ac:picMkLst>
        </pc:picChg>
        <pc:picChg chg="del">
          <ac:chgData name="SARACCHI STEFANO" userId="3118f0ec-a2ae-40ba-aea6-610b589b5bab" providerId="ADAL" clId="{850E066D-468E-47CA-BC7E-E822852F29A9}" dt="2024-10-15T15:22:27.068" v="155" actId="478"/>
          <ac:picMkLst>
            <pc:docMk/>
            <pc:sldMk cId="2199820836" sldId="2846"/>
            <ac:picMk id="4" creationId="{85173BF7-366A-FA26-5A25-76DD59120D65}"/>
          </ac:picMkLst>
        </pc:picChg>
        <pc:picChg chg="del">
          <ac:chgData name="SARACCHI STEFANO" userId="3118f0ec-a2ae-40ba-aea6-610b589b5bab" providerId="ADAL" clId="{850E066D-468E-47CA-BC7E-E822852F29A9}" dt="2024-10-15T15:22:18.908" v="153" actId="478"/>
          <ac:picMkLst>
            <pc:docMk/>
            <pc:sldMk cId="2199820836" sldId="2846"/>
            <ac:picMk id="9" creationId="{8026AAA7-189B-2B6A-EAB9-8730952BD8B5}"/>
          </ac:picMkLst>
        </pc:picChg>
        <pc:picChg chg="del">
          <ac:chgData name="SARACCHI STEFANO" userId="3118f0ec-a2ae-40ba-aea6-610b589b5bab" providerId="ADAL" clId="{850E066D-468E-47CA-BC7E-E822852F29A9}" dt="2024-10-15T15:22:21.332" v="154" actId="478"/>
          <ac:picMkLst>
            <pc:docMk/>
            <pc:sldMk cId="2199820836" sldId="2846"/>
            <ac:picMk id="16" creationId="{D80DCF05-7DC4-AB44-7943-7C40CAED1BB6}"/>
          </ac:picMkLst>
        </pc:picChg>
      </pc:sldChg>
      <pc:sldChg chg="delSp mod">
        <pc:chgData name="SARACCHI STEFANO" userId="3118f0ec-a2ae-40ba-aea6-610b589b5bab" providerId="ADAL" clId="{850E066D-468E-47CA-BC7E-E822852F29A9}" dt="2024-10-15T15:27:15.925" v="261" actId="478"/>
        <pc:sldMkLst>
          <pc:docMk/>
          <pc:sldMk cId="3508264638" sldId="2850"/>
        </pc:sldMkLst>
        <pc:picChg chg="del">
          <ac:chgData name="SARACCHI STEFANO" userId="3118f0ec-a2ae-40ba-aea6-610b589b5bab" providerId="ADAL" clId="{850E066D-468E-47CA-BC7E-E822852F29A9}" dt="2024-10-15T15:27:15.925" v="261" actId="478"/>
          <ac:picMkLst>
            <pc:docMk/>
            <pc:sldMk cId="3508264638" sldId="2850"/>
            <ac:picMk id="11" creationId="{DF458C9C-9B6D-8C0E-C322-95841D14478D}"/>
          </ac:picMkLst>
        </pc:picChg>
      </pc:sldChg>
      <pc:sldChg chg="modSp">
        <pc:chgData name="SARACCHI STEFANO" userId="3118f0ec-a2ae-40ba-aea6-610b589b5bab" providerId="ADAL" clId="{850E066D-468E-47CA-BC7E-E822852F29A9}" dt="2024-10-15T15:28:26.262" v="280" actId="20577"/>
        <pc:sldMkLst>
          <pc:docMk/>
          <pc:sldMk cId="721885895" sldId="2851"/>
        </pc:sldMkLst>
        <pc:graphicFrameChg chg="mod">
          <ac:chgData name="SARACCHI STEFANO" userId="3118f0ec-a2ae-40ba-aea6-610b589b5bab" providerId="ADAL" clId="{850E066D-468E-47CA-BC7E-E822852F29A9}" dt="2024-10-15T15:28:26.262" v="280" actId="20577"/>
          <ac:graphicFrameMkLst>
            <pc:docMk/>
            <pc:sldMk cId="721885895" sldId="2851"/>
            <ac:graphicFrameMk id="7" creationId="{CCF1D1B9-902C-6E60-1B76-2256AFEB425A}"/>
          </ac:graphicFrameMkLst>
        </pc:graphicFrameChg>
      </pc:sldChg>
      <pc:sldChg chg="modSp mod">
        <pc:chgData name="SARACCHI STEFANO" userId="3118f0ec-a2ae-40ba-aea6-610b589b5bab" providerId="ADAL" clId="{850E066D-468E-47CA-BC7E-E822852F29A9}" dt="2024-10-16T15:38:45.704" v="362" actId="207"/>
        <pc:sldMkLst>
          <pc:docMk/>
          <pc:sldMk cId="4106730777" sldId="2852"/>
        </pc:sldMkLst>
        <pc:spChg chg="mod">
          <ac:chgData name="SARACCHI STEFANO" userId="3118f0ec-a2ae-40ba-aea6-610b589b5bab" providerId="ADAL" clId="{850E066D-468E-47CA-BC7E-E822852F29A9}" dt="2024-10-15T15:16:25.580" v="67" actId="1035"/>
          <ac:spMkLst>
            <pc:docMk/>
            <pc:sldMk cId="4106730777" sldId="2852"/>
            <ac:spMk id="3" creationId="{F88EC833-2640-F792-CBDE-5239CB97E7B0}"/>
          </ac:spMkLst>
        </pc:spChg>
        <pc:spChg chg="mod">
          <ac:chgData name="SARACCHI STEFANO" userId="3118f0ec-a2ae-40ba-aea6-610b589b5bab" providerId="ADAL" clId="{850E066D-468E-47CA-BC7E-E822852F29A9}" dt="2024-10-15T15:16:25.580" v="67" actId="1035"/>
          <ac:spMkLst>
            <pc:docMk/>
            <pc:sldMk cId="4106730777" sldId="2852"/>
            <ac:spMk id="4" creationId="{1C7B3237-B3D6-53D9-6815-AEA915431E70}"/>
          </ac:spMkLst>
        </pc:spChg>
        <pc:spChg chg="mod">
          <ac:chgData name="SARACCHI STEFANO" userId="3118f0ec-a2ae-40ba-aea6-610b589b5bab" providerId="ADAL" clId="{850E066D-468E-47CA-BC7E-E822852F29A9}" dt="2024-10-15T15:16:25.580" v="67" actId="1035"/>
          <ac:spMkLst>
            <pc:docMk/>
            <pc:sldMk cId="4106730777" sldId="2852"/>
            <ac:spMk id="6" creationId="{F052C80D-A14C-1F5D-A5CE-8738780DA144}"/>
          </ac:spMkLst>
        </pc:spChg>
        <pc:spChg chg="mod">
          <ac:chgData name="SARACCHI STEFANO" userId="3118f0ec-a2ae-40ba-aea6-610b589b5bab" providerId="ADAL" clId="{850E066D-468E-47CA-BC7E-E822852F29A9}" dt="2024-10-16T15:38:45.704" v="362" actId="207"/>
          <ac:spMkLst>
            <pc:docMk/>
            <pc:sldMk cId="4106730777" sldId="2852"/>
            <ac:spMk id="7" creationId="{5AA83759-46A0-2A3C-1113-2EB7871768D9}"/>
          </ac:spMkLst>
        </pc:spChg>
        <pc:spChg chg="mod">
          <ac:chgData name="SARACCHI STEFANO" userId="3118f0ec-a2ae-40ba-aea6-610b589b5bab" providerId="ADAL" clId="{850E066D-468E-47CA-BC7E-E822852F29A9}" dt="2024-10-15T15:16:25.580" v="67" actId="1035"/>
          <ac:spMkLst>
            <pc:docMk/>
            <pc:sldMk cId="4106730777" sldId="2852"/>
            <ac:spMk id="8" creationId="{2538AAF5-E486-AFD8-62C8-56EFC81C7E78}"/>
          </ac:spMkLst>
        </pc:spChg>
        <pc:spChg chg="mod">
          <ac:chgData name="SARACCHI STEFANO" userId="3118f0ec-a2ae-40ba-aea6-610b589b5bab" providerId="ADAL" clId="{850E066D-468E-47CA-BC7E-E822852F29A9}" dt="2024-10-15T15:16:19.805" v="45" actId="1036"/>
          <ac:spMkLst>
            <pc:docMk/>
            <pc:sldMk cId="4106730777" sldId="2852"/>
            <ac:spMk id="9" creationId="{EA417F7B-F336-B80E-A3EA-CF7F4614E78E}"/>
          </ac:spMkLst>
        </pc:spChg>
        <pc:spChg chg="mod">
          <ac:chgData name="SARACCHI STEFANO" userId="3118f0ec-a2ae-40ba-aea6-610b589b5bab" providerId="ADAL" clId="{850E066D-468E-47CA-BC7E-E822852F29A9}" dt="2024-10-15T15:16:19.805" v="45" actId="1036"/>
          <ac:spMkLst>
            <pc:docMk/>
            <pc:sldMk cId="4106730777" sldId="2852"/>
            <ac:spMk id="10" creationId="{79EFBA0F-8692-C03E-74FD-1F400DCA3AD6}"/>
          </ac:spMkLst>
        </pc:spChg>
        <pc:spChg chg="mod">
          <ac:chgData name="SARACCHI STEFANO" userId="3118f0ec-a2ae-40ba-aea6-610b589b5bab" providerId="ADAL" clId="{850E066D-468E-47CA-BC7E-E822852F29A9}" dt="2024-10-15T15:16:19.805" v="45" actId="1036"/>
          <ac:spMkLst>
            <pc:docMk/>
            <pc:sldMk cId="4106730777" sldId="2852"/>
            <ac:spMk id="11" creationId="{0E4B9A79-61A6-494A-8DCC-70434D102B92}"/>
          </ac:spMkLst>
        </pc:spChg>
      </pc:sldChg>
      <pc:sldChg chg="delSp modSp add mod">
        <pc:chgData name="SARACCHI STEFANO" userId="3118f0ec-a2ae-40ba-aea6-610b589b5bab" providerId="ADAL" clId="{850E066D-468E-47CA-BC7E-E822852F29A9}" dt="2024-10-15T15:30:42.180" v="316" actId="1076"/>
        <pc:sldMkLst>
          <pc:docMk/>
          <pc:sldMk cId="3034980147" sldId="2853"/>
        </pc:sldMkLst>
        <pc:spChg chg="mod">
          <ac:chgData name="SARACCHI STEFANO" userId="3118f0ec-a2ae-40ba-aea6-610b589b5bab" providerId="ADAL" clId="{850E066D-468E-47CA-BC7E-E822852F29A9}" dt="2024-10-15T15:30:42.180" v="316" actId="1076"/>
          <ac:spMkLst>
            <pc:docMk/>
            <pc:sldMk cId="3034980147" sldId="2853"/>
            <ac:spMk id="8" creationId="{98B31C3A-92D7-D33D-AB71-9DA10A9E6017}"/>
          </ac:spMkLst>
        </pc:spChg>
        <pc:graphicFrameChg chg="del modGraphic">
          <ac:chgData name="SARACCHI STEFANO" userId="3118f0ec-a2ae-40ba-aea6-610b589b5bab" providerId="ADAL" clId="{850E066D-468E-47CA-BC7E-E822852F29A9}" dt="2024-10-15T15:30:27.664" v="284" actId="478"/>
          <ac:graphicFrameMkLst>
            <pc:docMk/>
            <pc:sldMk cId="3034980147" sldId="2853"/>
            <ac:graphicFrameMk id="9" creationId="{9FA114F9-187F-667A-1714-7CA8D61F030B}"/>
          </ac:graphicFrameMkLst>
        </pc:graphicFrameChg>
        <pc:picChg chg="del">
          <ac:chgData name="SARACCHI STEFANO" userId="3118f0ec-a2ae-40ba-aea6-610b589b5bab" providerId="ADAL" clId="{850E066D-468E-47CA-BC7E-E822852F29A9}" dt="2024-10-15T15:30:28.532" v="285" actId="478"/>
          <ac:picMkLst>
            <pc:docMk/>
            <pc:sldMk cId="3034980147" sldId="2853"/>
            <ac:picMk id="2" creationId="{F12C2978-EBEB-DDB1-1648-7EB534F6BDB0}"/>
          </ac:picMkLst>
        </pc:picChg>
      </pc:sldChg>
    </pc:docChg>
  </pc:docChgLst>
  <pc:docChgLst>
    <pc:chgData name="BARGIOTTI STEFANO" userId="27f81489-8240-42c9-bf60-acbec2494429" providerId="ADAL" clId="{5D54ABED-41CB-4A6D-A68D-FB82F6F405C2}"/>
    <pc:docChg chg="undo custSel addSld modSld modMainMaster modSection">
      <pc:chgData name="BARGIOTTI STEFANO" userId="27f81489-8240-42c9-bf60-acbec2494429" providerId="ADAL" clId="{5D54ABED-41CB-4A6D-A68D-FB82F6F405C2}" dt="2024-10-13T16:05:20.014" v="2405" actId="26606"/>
      <pc:docMkLst>
        <pc:docMk/>
      </pc:docMkLst>
      <pc:sldChg chg="modSp mod">
        <pc:chgData name="BARGIOTTI STEFANO" userId="27f81489-8240-42c9-bf60-acbec2494429" providerId="ADAL" clId="{5D54ABED-41CB-4A6D-A68D-FB82F6F405C2}" dt="2024-10-13T10:18:07.159" v="1" actId="20577"/>
        <pc:sldMkLst>
          <pc:docMk/>
          <pc:sldMk cId="3337253830" sldId="256"/>
        </pc:sldMkLst>
        <pc:spChg chg="mod">
          <ac:chgData name="BARGIOTTI STEFANO" userId="27f81489-8240-42c9-bf60-acbec2494429" providerId="ADAL" clId="{5D54ABED-41CB-4A6D-A68D-FB82F6F405C2}" dt="2024-10-13T10:18:07.159" v="1" actId="20577"/>
          <ac:spMkLst>
            <pc:docMk/>
            <pc:sldMk cId="3337253830" sldId="256"/>
            <ac:spMk id="7" creationId="{1A1DD593-3F75-4466-B6C6-AE5138E93564}"/>
          </ac:spMkLst>
        </pc:spChg>
      </pc:sldChg>
      <pc:sldChg chg="modSp mod">
        <pc:chgData name="BARGIOTTI STEFANO" userId="27f81489-8240-42c9-bf60-acbec2494429" providerId="ADAL" clId="{5D54ABED-41CB-4A6D-A68D-FB82F6F405C2}" dt="2024-10-13T16:02:02.791" v="2393" actId="20577"/>
        <pc:sldMkLst>
          <pc:docMk/>
          <pc:sldMk cId="1269945782" sldId="2815"/>
        </pc:sldMkLst>
        <pc:graphicFrameChg chg="modGraphic">
          <ac:chgData name="BARGIOTTI STEFANO" userId="27f81489-8240-42c9-bf60-acbec2494429" providerId="ADAL" clId="{5D54ABED-41CB-4A6D-A68D-FB82F6F405C2}" dt="2024-10-13T16:02:02.791" v="2393" actId="20577"/>
          <ac:graphicFrameMkLst>
            <pc:docMk/>
            <pc:sldMk cId="1269945782" sldId="2815"/>
            <ac:graphicFrameMk id="9" creationId="{9FA114F9-187F-667A-1714-7CA8D61F030B}"/>
          </ac:graphicFrameMkLst>
        </pc:graphicFrameChg>
      </pc:sldChg>
      <pc:sldChg chg="addSp delSp modSp mod">
        <pc:chgData name="BARGIOTTI STEFANO" userId="27f81489-8240-42c9-bf60-acbec2494429" providerId="ADAL" clId="{5D54ABED-41CB-4A6D-A68D-FB82F6F405C2}" dt="2024-10-13T16:04:22.370" v="2401" actId="1076"/>
        <pc:sldMkLst>
          <pc:docMk/>
          <pc:sldMk cId="1218520873" sldId="2823"/>
        </pc:sldMkLst>
        <pc:picChg chg="add del mod">
          <ac:chgData name="BARGIOTTI STEFANO" userId="27f81489-8240-42c9-bf60-acbec2494429" providerId="ADAL" clId="{5D54ABED-41CB-4A6D-A68D-FB82F6F405C2}" dt="2024-10-13T16:02:59.644" v="2395" actId="34307"/>
          <ac:picMkLst>
            <pc:docMk/>
            <pc:sldMk cId="1218520873" sldId="2823"/>
            <ac:picMk id="3" creationId="{C4F80372-C673-D720-89ED-B8186B1F2045}"/>
          </ac:picMkLst>
        </pc:picChg>
        <pc:picChg chg="add mod">
          <ac:chgData name="BARGIOTTI STEFANO" userId="27f81489-8240-42c9-bf60-acbec2494429" providerId="ADAL" clId="{5D54ABED-41CB-4A6D-A68D-FB82F6F405C2}" dt="2024-10-13T16:04:22.370" v="2401" actId="1076"/>
          <ac:picMkLst>
            <pc:docMk/>
            <pc:sldMk cId="1218520873" sldId="2823"/>
            <ac:picMk id="5" creationId="{D856886D-F510-6DFA-5624-5CE68ED17819}"/>
          </ac:picMkLst>
        </pc:picChg>
      </pc:sldChg>
      <pc:sldChg chg="modSp mod">
        <pc:chgData name="BARGIOTTI STEFANO" userId="27f81489-8240-42c9-bf60-acbec2494429" providerId="ADAL" clId="{5D54ABED-41CB-4A6D-A68D-FB82F6F405C2}" dt="2024-10-13T15:51:01.434" v="2342" actId="20577"/>
        <pc:sldMkLst>
          <pc:docMk/>
          <pc:sldMk cId="1173609690" sldId="2825"/>
        </pc:sldMkLst>
        <pc:spChg chg="mod">
          <ac:chgData name="BARGIOTTI STEFANO" userId="27f81489-8240-42c9-bf60-acbec2494429" providerId="ADAL" clId="{5D54ABED-41CB-4A6D-A68D-FB82F6F405C2}" dt="2024-10-13T15:51:01.434" v="2342" actId="20577"/>
          <ac:spMkLst>
            <pc:docMk/>
            <pc:sldMk cId="1173609690" sldId="2825"/>
            <ac:spMk id="3" creationId="{F88EC833-2640-F792-CBDE-5239CB97E7B0}"/>
          </ac:spMkLst>
        </pc:spChg>
      </pc:sldChg>
      <pc:sldChg chg="addSp delSp modSp mod">
        <pc:chgData name="BARGIOTTI STEFANO" userId="27f81489-8240-42c9-bf60-acbec2494429" providerId="ADAL" clId="{5D54ABED-41CB-4A6D-A68D-FB82F6F405C2}" dt="2024-10-13T15:59:15.949" v="2384" actId="207"/>
        <pc:sldMkLst>
          <pc:docMk/>
          <pc:sldMk cId="103157745" sldId="2828"/>
        </pc:sldMkLst>
        <pc:spChg chg="add mod">
          <ac:chgData name="BARGIOTTI STEFANO" userId="27f81489-8240-42c9-bf60-acbec2494429" providerId="ADAL" clId="{5D54ABED-41CB-4A6D-A68D-FB82F6F405C2}" dt="2024-10-13T15:59:11.782" v="2383" actId="207"/>
          <ac:spMkLst>
            <pc:docMk/>
            <pc:sldMk cId="103157745" sldId="2828"/>
            <ac:spMk id="2" creationId="{B0AD5938-D865-0255-759F-453654448103}"/>
          </ac:spMkLst>
        </pc:spChg>
        <pc:spChg chg="add del mod">
          <ac:chgData name="BARGIOTTI STEFANO" userId="27f81489-8240-42c9-bf60-acbec2494429" providerId="ADAL" clId="{5D54ABED-41CB-4A6D-A68D-FB82F6F405C2}" dt="2024-10-13T15:11:12.774" v="1771" actId="478"/>
          <ac:spMkLst>
            <pc:docMk/>
            <pc:sldMk cId="103157745" sldId="2828"/>
            <ac:spMk id="5" creationId="{4771BC93-440D-3136-D990-A08350573B26}"/>
          </ac:spMkLst>
        </pc:spChg>
        <pc:spChg chg="add del mod">
          <ac:chgData name="BARGIOTTI STEFANO" userId="27f81489-8240-42c9-bf60-acbec2494429" providerId="ADAL" clId="{5D54ABED-41CB-4A6D-A68D-FB82F6F405C2}" dt="2024-10-13T15:58:54.120" v="2382" actId="26606"/>
          <ac:spMkLst>
            <pc:docMk/>
            <pc:sldMk cId="103157745" sldId="2828"/>
            <ac:spMk id="6" creationId="{3C090FDE-4D16-F324-B4B7-96439FEFF332}"/>
          </ac:spMkLst>
        </pc:spChg>
        <pc:spChg chg="add mod">
          <ac:chgData name="BARGIOTTI STEFANO" userId="27f81489-8240-42c9-bf60-acbec2494429" providerId="ADAL" clId="{5D54ABED-41CB-4A6D-A68D-FB82F6F405C2}" dt="2024-10-13T15:59:15.949" v="2384" actId="207"/>
          <ac:spMkLst>
            <pc:docMk/>
            <pc:sldMk cId="103157745" sldId="2828"/>
            <ac:spMk id="8" creationId="{14B03E0B-4714-6210-7F93-39202F4A7F06}"/>
          </ac:spMkLst>
        </pc:spChg>
        <pc:spChg chg="add mod">
          <ac:chgData name="BARGIOTTI STEFANO" userId="27f81489-8240-42c9-bf60-acbec2494429" providerId="ADAL" clId="{5D54ABED-41CB-4A6D-A68D-FB82F6F405C2}" dt="2024-10-13T15:49:04.795" v="2285" actId="20577"/>
          <ac:spMkLst>
            <pc:docMk/>
            <pc:sldMk cId="103157745" sldId="2828"/>
            <ac:spMk id="10" creationId="{FD882888-4145-F502-8970-78782FF7B54D}"/>
          </ac:spMkLst>
        </pc:spChg>
        <pc:graphicFrameChg chg="add del">
          <ac:chgData name="BARGIOTTI STEFANO" userId="27f81489-8240-42c9-bf60-acbec2494429" providerId="ADAL" clId="{5D54ABED-41CB-4A6D-A68D-FB82F6F405C2}" dt="2024-10-13T15:57:29.033" v="2344" actId="26606"/>
          <ac:graphicFrameMkLst>
            <pc:docMk/>
            <pc:sldMk cId="103157745" sldId="2828"/>
            <ac:graphicFrameMk id="18" creationId="{5B686699-C396-0CA2-9DF9-2CBA9CDAE24B}"/>
          </ac:graphicFrameMkLst>
        </pc:graphicFrameChg>
        <pc:graphicFrameChg chg="add del mod">
          <ac:chgData name="BARGIOTTI STEFANO" userId="27f81489-8240-42c9-bf60-acbec2494429" providerId="ADAL" clId="{5D54ABED-41CB-4A6D-A68D-FB82F6F405C2}" dt="2024-10-13T15:58:54.120" v="2382" actId="26606"/>
          <ac:graphicFrameMkLst>
            <pc:docMk/>
            <pc:sldMk cId="103157745" sldId="2828"/>
            <ac:graphicFrameMk id="19" creationId="{8789138E-02AC-8D0B-5883-12257D95FB39}"/>
          </ac:graphicFrameMkLst>
        </pc:graphicFrameChg>
        <pc:graphicFrameChg chg="add del">
          <ac:chgData name="BARGIOTTI STEFANO" userId="27f81489-8240-42c9-bf60-acbec2494429" providerId="ADAL" clId="{5D54ABED-41CB-4A6D-A68D-FB82F6F405C2}" dt="2024-10-13T15:57:32.944" v="2346" actId="26606"/>
          <ac:graphicFrameMkLst>
            <pc:docMk/>
            <pc:sldMk cId="103157745" sldId="2828"/>
            <ac:graphicFrameMk id="20" creationId="{86D8605F-7539-D29A-AEBA-D5B6208A5974}"/>
          </ac:graphicFrameMkLst>
        </pc:graphicFrameChg>
        <pc:graphicFrameChg chg="add del">
          <ac:chgData name="BARGIOTTI STEFANO" userId="27f81489-8240-42c9-bf60-acbec2494429" providerId="ADAL" clId="{5D54ABED-41CB-4A6D-A68D-FB82F6F405C2}" dt="2024-10-13T15:57:35.916" v="2348" actId="26606"/>
          <ac:graphicFrameMkLst>
            <pc:docMk/>
            <pc:sldMk cId="103157745" sldId="2828"/>
            <ac:graphicFrameMk id="22" creationId="{815E16E1-BE70-EAB0-2F45-6F9D1463CC3B}"/>
          </ac:graphicFrameMkLst>
        </pc:graphicFrameChg>
        <pc:graphicFrameChg chg="add del mod">
          <ac:chgData name="BARGIOTTI STEFANO" userId="27f81489-8240-42c9-bf60-acbec2494429" providerId="ADAL" clId="{5D54ABED-41CB-4A6D-A68D-FB82F6F405C2}" dt="2024-10-13T15:57:55.549" v="2361" actId="26606"/>
          <ac:graphicFrameMkLst>
            <pc:docMk/>
            <pc:sldMk cId="103157745" sldId="2828"/>
            <ac:graphicFrameMk id="24" creationId="{5B686699-C396-0CA2-9DF9-2CBA9CDAE24B}"/>
          </ac:graphicFrameMkLst>
        </pc:graphicFrameChg>
        <pc:picChg chg="mod">
          <ac:chgData name="BARGIOTTI STEFANO" userId="27f81489-8240-42c9-bf60-acbec2494429" providerId="ADAL" clId="{5D54ABED-41CB-4A6D-A68D-FB82F6F405C2}" dt="2024-10-13T15:58:53.418" v="2381"/>
          <ac:picMkLst>
            <pc:docMk/>
            <pc:sldMk cId="103157745" sldId="2828"/>
            <ac:picMk id="3" creationId="{51F07C20-B231-D1BB-2F52-4BF5E67748CB}"/>
          </ac:picMkLst>
        </pc:picChg>
        <pc:picChg chg="mod">
          <ac:chgData name="BARGIOTTI STEFANO" userId="27f81489-8240-42c9-bf60-acbec2494429" providerId="ADAL" clId="{5D54ABED-41CB-4A6D-A68D-FB82F6F405C2}" dt="2024-10-13T15:58:52.859" v="2380" actId="962"/>
          <ac:picMkLst>
            <pc:docMk/>
            <pc:sldMk cId="103157745" sldId="2828"/>
            <ac:picMk id="4" creationId="{85173BF7-366A-FA26-5A25-76DD59120D65}"/>
          </ac:picMkLst>
        </pc:picChg>
        <pc:picChg chg="mod">
          <ac:chgData name="BARGIOTTI STEFANO" userId="27f81489-8240-42c9-bf60-acbec2494429" providerId="ADAL" clId="{5D54ABED-41CB-4A6D-A68D-FB82F6F405C2}" dt="2024-10-13T15:58:52.305" v="2379" actId="962"/>
          <ac:picMkLst>
            <pc:docMk/>
            <pc:sldMk cId="103157745" sldId="2828"/>
            <ac:picMk id="9" creationId="{8026AAA7-189B-2B6A-EAB9-8730952BD8B5}"/>
          </ac:picMkLst>
        </pc:picChg>
      </pc:sldChg>
      <pc:sldChg chg="addSp delSp mod">
        <pc:chgData name="BARGIOTTI STEFANO" userId="27f81489-8240-42c9-bf60-acbec2494429" providerId="ADAL" clId="{5D54ABED-41CB-4A6D-A68D-FB82F6F405C2}" dt="2024-10-13T16:05:20.014" v="2405" actId="26606"/>
        <pc:sldMkLst>
          <pc:docMk/>
          <pc:sldMk cId="3689018507" sldId="2842"/>
        </pc:sldMkLst>
        <pc:spChg chg="add del">
          <ac:chgData name="BARGIOTTI STEFANO" userId="27f81489-8240-42c9-bf60-acbec2494429" providerId="ADAL" clId="{5D54ABED-41CB-4A6D-A68D-FB82F6F405C2}" dt="2024-10-13T16:05:20.014" v="2405" actId="26606"/>
          <ac:spMkLst>
            <pc:docMk/>
            <pc:sldMk cId="3689018507" sldId="2842"/>
            <ac:spMk id="3" creationId="{F88EC833-2640-F792-CBDE-5239CB97E7B0}"/>
          </ac:spMkLst>
        </pc:spChg>
        <pc:graphicFrameChg chg="add del">
          <ac:chgData name="BARGIOTTI STEFANO" userId="27f81489-8240-42c9-bf60-acbec2494429" providerId="ADAL" clId="{5D54ABED-41CB-4A6D-A68D-FB82F6F405C2}" dt="2024-10-13T16:05:16.050" v="2403" actId="26606"/>
          <ac:graphicFrameMkLst>
            <pc:docMk/>
            <pc:sldMk cId="3689018507" sldId="2842"/>
            <ac:graphicFrameMk id="14" creationId="{42428D03-03C1-04AB-70F6-5DC18E7655CB}"/>
          </ac:graphicFrameMkLst>
        </pc:graphicFrameChg>
        <pc:graphicFrameChg chg="add del">
          <ac:chgData name="BARGIOTTI STEFANO" userId="27f81489-8240-42c9-bf60-acbec2494429" providerId="ADAL" clId="{5D54ABED-41CB-4A6D-A68D-FB82F6F405C2}" dt="2024-10-13T16:05:20.014" v="2405" actId="26606"/>
          <ac:graphicFrameMkLst>
            <pc:docMk/>
            <pc:sldMk cId="3689018507" sldId="2842"/>
            <ac:graphicFrameMk id="16" creationId="{DBF18D94-6B16-E8C1-ADF7-3B305855404F}"/>
          </ac:graphicFrameMkLst>
        </pc:graphicFrameChg>
      </pc:sldChg>
      <pc:sldChg chg="addSp delSp modSp mod">
        <pc:chgData name="BARGIOTTI STEFANO" userId="27f81489-8240-42c9-bf60-acbec2494429" providerId="ADAL" clId="{5D54ABED-41CB-4A6D-A68D-FB82F6F405C2}" dt="2024-10-13T15:44:20.354" v="2172" actId="20577"/>
        <pc:sldMkLst>
          <pc:docMk/>
          <pc:sldMk cId="3001188082" sldId="2844"/>
        </pc:sldMkLst>
        <pc:spChg chg="mod">
          <ac:chgData name="BARGIOTTI STEFANO" userId="27f81489-8240-42c9-bf60-acbec2494429" providerId="ADAL" clId="{5D54ABED-41CB-4A6D-A68D-FB82F6F405C2}" dt="2024-10-13T15:44:20.354" v="2172" actId="20577"/>
          <ac:spMkLst>
            <pc:docMk/>
            <pc:sldMk cId="3001188082" sldId="2844"/>
            <ac:spMk id="3" creationId="{F88EC833-2640-F792-CBDE-5239CB97E7B0}"/>
          </ac:spMkLst>
        </pc:spChg>
        <pc:spChg chg="mod">
          <ac:chgData name="BARGIOTTI STEFANO" userId="27f81489-8240-42c9-bf60-acbec2494429" providerId="ADAL" clId="{5D54ABED-41CB-4A6D-A68D-FB82F6F405C2}" dt="2024-10-13T10:20:35.724" v="67" actId="20577"/>
          <ac:spMkLst>
            <pc:docMk/>
            <pc:sldMk cId="3001188082" sldId="2844"/>
            <ac:spMk id="18" creationId="{53EC0E65-F1ED-923A-C3E0-154E92D4FF68}"/>
          </ac:spMkLst>
        </pc:spChg>
        <pc:picChg chg="add mod ord">
          <ac:chgData name="BARGIOTTI STEFANO" userId="27f81489-8240-42c9-bf60-acbec2494429" providerId="ADAL" clId="{5D54ABED-41CB-4A6D-A68D-FB82F6F405C2}" dt="2024-10-13T10:52:00.112" v="533" actId="1076"/>
          <ac:picMkLst>
            <pc:docMk/>
            <pc:sldMk cId="3001188082" sldId="2844"/>
            <ac:picMk id="2" creationId="{A62FEF0E-2FCA-4C5B-EDF3-3BBFFB651A44}"/>
          </ac:picMkLst>
        </pc:picChg>
        <pc:picChg chg="add mod">
          <ac:chgData name="BARGIOTTI STEFANO" userId="27f81489-8240-42c9-bf60-acbec2494429" providerId="ADAL" clId="{5D54ABED-41CB-4A6D-A68D-FB82F6F405C2}" dt="2024-10-13T10:52:02.322" v="534" actId="1076"/>
          <ac:picMkLst>
            <pc:docMk/>
            <pc:sldMk cId="3001188082" sldId="2844"/>
            <ac:picMk id="5" creationId="{1764EAEB-9EC0-48C3-C354-A5D1B42A5E6B}"/>
          </ac:picMkLst>
        </pc:picChg>
        <pc:picChg chg="add mod modCrop">
          <ac:chgData name="BARGIOTTI STEFANO" userId="27f81489-8240-42c9-bf60-acbec2494429" providerId="ADAL" clId="{5D54ABED-41CB-4A6D-A68D-FB82F6F405C2}" dt="2024-10-13T10:48:22.399" v="502" actId="1076"/>
          <ac:picMkLst>
            <pc:docMk/>
            <pc:sldMk cId="3001188082" sldId="2844"/>
            <ac:picMk id="6" creationId="{BE126944-436D-E28C-E1B0-EC411A356174}"/>
          </ac:picMkLst>
        </pc:picChg>
        <pc:picChg chg="add mod">
          <ac:chgData name="BARGIOTTI STEFANO" userId="27f81489-8240-42c9-bf60-acbec2494429" providerId="ADAL" clId="{5D54ABED-41CB-4A6D-A68D-FB82F6F405C2}" dt="2024-10-13T10:51:53.813" v="531" actId="1076"/>
          <ac:picMkLst>
            <pc:docMk/>
            <pc:sldMk cId="3001188082" sldId="2844"/>
            <ac:picMk id="7" creationId="{F2E66EF2-8012-0339-E927-C74131161432}"/>
          </ac:picMkLst>
        </pc:picChg>
        <pc:picChg chg="del">
          <ac:chgData name="BARGIOTTI STEFANO" userId="27f81489-8240-42c9-bf60-acbec2494429" providerId="ADAL" clId="{5D54ABED-41CB-4A6D-A68D-FB82F6F405C2}" dt="2024-10-13T10:40:36.719" v="475" actId="478"/>
          <ac:picMkLst>
            <pc:docMk/>
            <pc:sldMk cId="3001188082" sldId="2844"/>
            <ac:picMk id="11" creationId="{4D025F81-A83F-A2C7-C04D-FDE0A4D7FEEA}"/>
          </ac:picMkLst>
        </pc:picChg>
      </pc:sldChg>
      <pc:sldChg chg="addSp delSp modSp add mod setBg">
        <pc:chgData name="BARGIOTTI STEFANO" userId="27f81489-8240-42c9-bf60-acbec2494429" providerId="ADAL" clId="{5D54ABED-41CB-4A6D-A68D-FB82F6F405C2}" dt="2024-10-13T15:46:37.769" v="2278" actId="20577"/>
        <pc:sldMkLst>
          <pc:docMk/>
          <pc:sldMk cId="1431671651" sldId="2845"/>
        </pc:sldMkLst>
        <pc:spChg chg="add mod">
          <ac:chgData name="BARGIOTTI STEFANO" userId="27f81489-8240-42c9-bf60-acbec2494429" providerId="ADAL" clId="{5D54ABED-41CB-4A6D-A68D-FB82F6F405C2}" dt="2024-10-13T15:45:36.287" v="2198" actId="1036"/>
          <ac:spMkLst>
            <pc:docMk/>
            <pc:sldMk cId="1431671651" sldId="2845"/>
            <ac:spMk id="2" creationId="{8B6FED61-FD86-E394-8057-FF448F54F0A6}"/>
          </ac:spMkLst>
        </pc:spChg>
        <pc:spChg chg="mod">
          <ac:chgData name="BARGIOTTI STEFANO" userId="27f81489-8240-42c9-bf60-acbec2494429" providerId="ADAL" clId="{5D54ABED-41CB-4A6D-A68D-FB82F6F405C2}" dt="2024-10-13T15:46:30.579" v="2276" actId="20577"/>
          <ac:spMkLst>
            <pc:docMk/>
            <pc:sldMk cId="1431671651" sldId="2845"/>
            <ac:spMk id="3" creationId="{F88EC833-2640-F792-CBDE-5239CB97E7B0}"/>
          </ac:spMkLst>
        </pc:spChg>
        <pc:spChg chg="add del mod">
          <ac:chgData name="BARGIOTTI STEFANO" userId="27f81489-8240-42c9-bf60-acbec2494429" providerId="ADAL" clId="{5D54ABED-41CB-4A6D-A68D-FB82F6F405C2}" dt="2024-10-13T13:05:52.095" v="552" actId="478"/>
          <ac:spMkLst>
            <pc:docMk/>
            <pc:sldMk cId="1431671651" sldId="2845"/>
            <ac:spMk id="4" creationId="{7F85928B-1806-FF00-E871-2A44FC7D22F3}"/>
          </ac:spMkLst>
        </pc:spChg>
        <pc:spChg chg="add mod">
          <ac:chgData name="BARGIOTTI STEFANO" userId="27f81489-8240-42c9-bf60-acbec2494429" providerId="ADAL" clId="{5D54ABED-41CB-4A6D-A68D-FB82F6F405C2}" dt="2024-10-13T15:45:36.287" v="2198" actId="1036"/>
          <ac:spMkLst>
            <pc:docMk/>
            <pc:sldMk cId="1431671651" sldId="2845"/>
            <ac:spMk id="5" creationId="{9ED4EADA-FBDB-171D-8D04-10141FF8BE4C}"/>
          </ac:spMkLst>
        </pc:spChg>
        <pc:spChg chg="add mod">
          <ac:chgData name="BARGIOTTI STEFANO" userId="27f81489-8240-42c9-bf60-acbec2494429" providerId="ADAL" clId="{5D54ABED-41CB-4A6D-A68D-FB82F6F405C2}" dt="2024-10-13T15:46:34.225" v="2277" actId="20577"/>
          <ac:spMkLst>
            <pc:docMk/>
            <pc:sldMk cId="1431671651" sldId="2845"/>
            <ac:spMk id="6" creationId="{FD8FCA6C-9141-3A35-C411-15AC80D3845C}"/>
          </ac:spMkLst>
        </pc:spChg>
        <pc:spChg chg="add mod">
          <ac:chgData name="BARGIOTTI STEFANO" userId="27f81489-8240-42c9-bf60-acbec2494429" providerId="ADAL" clId="{5D54ABED-41CB-4A6D-A68D-FB82F6F405C2}" dt="2024-10-13T15:45:36.287" v="2198" actId="1036"/>
          <ac:spMkLst>
            <pc:docMk/>
            <pc:sldMk cId="1431671651" sldId="2845"/>
            <ac:spMk id="7" creationId="{576207D7-766C-CCF0-0146-7AC83B21B073}"/>
          </ac:spMkLst>
        </pc:spChg>
        <pc:spChg chg="add mod">
          <ac:chgData name="BARGIOTTI STEFANO" userId="27f81489-8240-42c9-bf60-acbec2494429" providerId="ADAL" clId="{5D54ABED-41CB-4A6D-A68D-FB82F6F405C2}" dt="2024-10-13T15:46:37.769" v="2278" actId="20577"/>
          <ac:spMkLst>
            <pc:docMk/>
            <pc:sldMk cId="1431671651" sldId="2845"/>
            <ac:spMk id="8" creationId="{A6522493-78E1-E4FB-99DE-C8806176CB75}"/>
          </ac:spMkLst>
        </pc:spChg>
        <pc:spChg chg="add mod">
          <ac:chgData name="BARGIOTTI STEFANO" userId="27f81489-8240-42c9-bf60-acbec2494429" providerId="ADAL" clId="{5D54ABED-41CB-4A6D-A68D-FB82F6F405C2}" dt="2024-10-13T15:45:36.287" v="2198" actId="1036"/>
          <ac:spMkLst>
            <pc:docMk/>
            <pc:sldMk cId="1431671651" sldId="2845"/>
            <ac:spMk id="9" creationId="{C5AAA8B3-69C3-22B7-F14C-148D1D1546B8}"/>
          </ac:spMkLst>
        </pc:spChg>
        <pc:spChg chg="add mod">
          <ac:chgData name="BARGIOTTI STEFANO" userId="27f81489-8240-42c9-bf60-acbec2494429" providerId="ADAL" clId="{5D54ABED-41CB-4A6D-A68D-FB82F6F405C2}" dt="2024-10-13T15:45:46.999" v="2264" actId="1036"/>
          <ac:spMkLst>
            <pc:docMk/>
            <pc:sldMk cId="1431671651" sldId="2845"/>
            <ac:spMk id="10" creationId="{9F857FEF-C28F-3A76-263F-567C7816457D}"/>
          </ac:spMkLst>
        </pc:spChg>
        <pc:spChg chg="add mod">
          <ac:chgData name="BARGIOTTI STEFANO" userId="27f81489-8240-42c9-bf60-acbec2494429" providerId="ADAL" clId="{5D54ABED-41CB-4A6D-A68D-FB82F6F405C2}" dt="2024-10-13T15:45:36.287" v="2198" actId="1036"/>
          <ac:spMkLst>
            <pc:docMk/>
            <pc:sldMk cId="1431671651" sldId="2845"/>
            <ac:spMk id="12" creationId="{BB680435-08FC-CF44-3600-947D9004DAE3}"/>
          </ac:spMkLst>
        </pc:spChg>
        <pc:picChg chg="mod">
          <ac:chgData name="BARGIOTTI STEFANO" userId="27f81489-8240-42c9-bf60-acbec2494429" providerId="ADAL" clId="{5D54ABED-41CB-4A6D-A68D-FB82F6F405C2}" dt="2024-10-13T13:52:36.401" v="1596" actId="1076"/>
          <ac:picMkLst>
            <pc:docMk/>
            <pc:sldMk cId="1431671651" sldId="2845"/>
            <ac:picMk id="11" creationId="{4D025F81-A83F-A2C7-C04D-FDE0A4D7FEEA}"/>
          </ac:picMkLst>
        </pc:picChg>
      </pc:sldChg>
      <pc:sldChg chg="addSp delSp modSp add mod">
        <pc:chgData name="BARGIOTTI STEFANO" userId="27f81489-8240-42c9-bf60-acbec2494429" providerId="ADAL" clId="{5D54ABED-41CB-4A6D-A68D-FB82F6F405C2}" dt="2024-10-13T16:00:27.445" v="2388" actId="207"/>
        <pc:sldMkLst>
          <pc:docMk/>
          <pc:sldMk cId="2199820836" sldId="2846"/>
        </pc:sldMkLst>
        <pc:spChg chg="add mod">
          <ac:chgData name="BARGIOTTI STEFANO" userId="27f81489-8240-42c9-bf60-acbec2494429" providerId="ADAL" clId="{5D54ABED-41CB-4A6D-A68D-FB82F6F405C2}" dt="2024-10-13T15:50:07.552" v="2311" actId="20577"/>
          <ac:spMkLst>
            <pc:docMk/>
            <pc:sldMk cId="2199820836" sldId="2846"/>
            <ac:spMk id="2" creationId="{F9E4F311-6A34-38A1-58F6-AAA6694692DC}"/>
          </ac:spMkLst>
        </pc:spChg>
        <pc:spChg chg="add mod">
          <ac:chgData name="BARGIOTTI STEFANO" userId="27f81489-8240-42c9-bf60-acbec2494429" providerId="ADAL" clId="{5D54ABED-41CB-4A6D-A68D-FB82F6F405C2}" dt="2024-10-13T16:00:16.033" v="2385" actId="207"/>
          <ac:spMkLst>
            <pc:docMk/>
            <pc:sldMk cId="2199820836" sldId="2846"/>
            <ac:spMk id="5" creationId="{3E076A34-27B6-0849-8527-09CA1DBDC9C1}"/>
          </ac:spMkLst>
        </pc:spChg>
        <pc:spChg chg="mod">
          <ac:chgData name="BARGIOTTI STEFANO" userId="27f81489-8240-42c9-bf60-acbec2494429" providerId="ADAL" clId="{5D54ABED-41CB-4A6D-A68D-FB82F6F405C2}" dt="2024-10-13T15:01:58.364" v="1744" actId="20577"/>
          <ac:spMkLst>
            <pc:docMk/>
            <pc:sldMk cId="2199820836" sldId="2846"/>
            <ac:spMk id="6" creationId="{3C090FDE-4D16-F324-B4B7-96439FEFF332}"/>
          </ac:spMkLst>
        </pc:spChg>
        <pc:spChg chg="add mod">
          <ac:chgData name="BARGIOTTI STEFANO" userId="27f81489-8240-42c9-bf60-acbec2494429" providerId="ADAL" clId="{5D54ABED-41CB-4A6D-A68D-FB82F6F405C2}" dt="2024-10-13T16:00:19.975" v="2386" actId="207"/>
          <ac:spMkLst>
            <pc:docMk/>
            <pc:sldMk cId="2199820836" sldId="2846"/>
            <ac:spMk id="8" creationId="{16364001-33E8-28E6-0C17-CCF110549DFF}"/>
          </ac:spMkLst>
        </pc:spChg>
        <pc:spChg chg="add del mod">
          <ac:chgData name="BARGIOTTI STEFANO" userId="27f81489-8240-42c9-bf60-acbec2494429" providerId="ADAL" clId="{5D54ABED-41CB-4A6D-A68D-FB82F6F405C2}" dt="2024-10-13T15:20:01.853" v="1977" actId="478"/>
          <ac:spMkLst>
            <pc:docMk/>
            <pc:sldMk cId="2199820836" sldId="2846"/>
            <ac:spMk id="10" creationId="{717A11B9-4EFB-F726-DF81-DA1391B0713F}"/>
          </ac:spMkLst>
        </pc:spChg>
        <pc:spChg chg="add del mod">
          <ac:chgData name="BARGIOTTI STEFANO" userId="27f81489-8240-42c9-bf60-acbec2494429" providerId="ADAL" clId="{5D54ABED-41CB-4A6D-A68D-FB82F6F405C2}" dt="2024-10-13T15:24:17.542" v="2045" actId="478"/>
          <ac:spMkLst>
            <pc:docMk/>
            <pc:sldMk cId="2199820836" sldId="2846"/>
            <ac:spMk id="11" creationId="{33D12EAB-E890-5BD6-0EB4-817ECBB365EC}"/>
          </ac:spMkLst>
        </pc:spChg>
        <pc:spChg chg="add del">
          <ac:chgData name="BARGIOTTI STEFANO" userId="27f81489-8240-42c9-bf60-acbec2494429" providerId="ADAL" clId="{5D54ABED-41CB-4A6D-A68D-FB82F6F405C2}" dt="2024-10-13T15:24:15.171" v="2044" actId="478"/>
          <ac:spMkLst>
            <pc:docMk/>
            <pc:sldMk cId="2199820836" sldId="2846"/>
            <ac:spMk id="12" creationId="{B0AA3E14-D9BC-BD7D-1562-5A264777018D}"/>
          </ac:spMkLst>
        </pc:spChg>
        <pc:spChg chg="add mod">
          <ac:chgData name="BARGIOTTI STEFANO" userId="27f81489-8240-42c9-bf60-acbec2494429" providerId="ADAL" clId="{5D54ABED-41CB-4A6D-A68D-FB82F6F405C2}" dt="2024-10-13T16:00:23.446" v="2387" actId="207"/>
          <ac:spMkLst>
            <pc:docMk/>
            <pc:sldMk cId="2199820836" sldId="2846"/>
            <ac:spMk id="13" creationId="{025CE511-F474-554D-BE7B-FF1640742C09}"/>
          </ac:spMkLst>
        </pc:spChg>
        <pc:spChg chg="add mod">
          <ac:chgData name="BARGIOTTI STEFANO" userId="27f81489-8240-42c9-bf60-acbec2494429" providerId="ADAL" clId="{5D54ABED-41CB-4A6D-A68D-FB82F6F405C2}" dt="2024-10-13T16:00:27.445" v="2388" actId="207"/>
          <ac:spMkLst>
            <pc:docMk/>
            <pc:sldMk cId="2199820836" sldId="2846"/>
            <ac:spMk id="14" creationId="{9673115E-DD7A-16DE-E3CB-7079EA592AFA}"/>
          </ac:spMkLst>
        </pc:spChg>
        <pc:picChg chg="mod">
          <ac:chgData name="BARGIOTTI STEFANO" userId="27f81489-8240-42c9-bf60-acbec2494429" providerId="ADAL" clId="{5D54ABED-41CB-4A6D-A68D-FB82F6F405C2}" dt="2024-10-13T15:31:05.681" v="2122" actId="1076"/>
          <ac:picMkLst>
            <pc:docMk/>
            <pc:sldMk cId="2199820836" sldId="2846"/>
            <ac:picMk id="3" creationId="{51F07C20-B231-D1BB-2F52-4BF5E67748CB}"/>
          </ac:picMkLst>
        </pc:picChg>
        <pc:picChg chg="mod">
          <ac:chgData name="BARGIOTTI STEFANO" userId="27f81489-8240-42c9-bf60-acbec2494429" providerId="ADAL" clId="{5D54ABED-41CB-4A6D-A68D-FB82F6F405C2}" dt="2024-10-13T15:31:03.696" v="2121" actId="1076"/>
          <ac:picMkLst>
            <pc:docMk/>
            <pc:sldMk cId="2199820836" sldId="2846"/>
            <ac:picMk id="4" creationId="{85173BF7-366A-FA26-5A25-76DD59120D65}"/>
          </ac:picMkLst>
        </pc:picChg>
        <pc:picChg chg="mod">
          <ac:chgData name="BARGIOTTI STEFANO" userId="27f81489-8240-42c9-bf60-acbec2494429" providerId="ADAL" clId="{5D54ABED-41CB-4A6D-A68D-FB82F6F405C2}" dt="2024-10-13T15:31:23.738" v="2128" actId="1076"/>
          <ac:picMkLst>
            <pc:docMk/>
            <pc:sldMk cId="2199820836" sldId="2846"/>
            <ac:picMk id="9" creationId="{8026AAA7-189B-2B6A-EAB9-8730952BD8B5}"/>
          </ac:picMkLst>
        </pc:picChg>
        <pc:picChg chg="mod">
          <ac:chgData name="BARGIOTTI STEFANO" userId="27f81489-8240-42c9-bf60-acbec2494429" providerId="ADAL" clId="{5D54ABED-41CB-4A6D-A68D-FB82F6F405C2}" dt="2024-10-13T15:31:17.249" v="2125" actId="1076"/>
          <ac:picMkLst>
            <pc:docMk/>
            <pc:sldMk cId="2199820836" sldId="2846"/>
            <ac:picMk id="16" creationId="{D80DCF05-7DC4-AB44-7943-7C40CAED1BB6}"/>
          </ac:picMkLst>
        </pc:picChg>
      </pc:sldChg>
      <pc:sldMasterChg chg="modSldLayout">
        <pc:chgData name="BARGIOTTI STEFANO" userId="27f81489-8240-42c9-bf60-acbec2494429" providerId="ADAL" clId="{5D54ABED-41CB-4A6D-A68D-FB82F6F405C2}" dt="2024-10-13T10:18:42.633" v="38" actId="20577"/>
        <pc:sldMasterMkLst>
          <pc:docMk/>
          <pc:sldMasterMk cId="696343993" sldId="2147483660"/>
        </pc:sldMasterMkLst>
        <pc:sldLayoutChg chg="modSp mod">
          <pc:chgData name="BARGIOTTI STEFANO" userId="27f81489-8240-42c9-bf60-acbec2494429" providerId="ADAL" clId="{5D54ABED-41CB-4A6D-A68D-FB82F6F405C2}" dt="2024-10-13T10:18:42.633" v="38" actId="20577"/>
          <pc:sldLayoutMkLst>
            <pc:docMk/>
            <pc:sldMasterMk cId="696343993" sldId="2147483660"/>
            <pc:sldLayoutMk cId="2700678395" sldId="2147483662"/>
          </pc:sldLayoutMkLst>
          <pc:spChg chg="mod">
            <ac:chgData name="BARGIOTTI STEFANO" userId="27f81489-8240-42c9-bf60-acbec2494429" providerId="ADAL" clId="{5D54ABED-41CB-4A6D-A68D-FB82F6F405C2}" dt="2024-10-13T10:18:27.510" v="4" actId="20577"/>
            <ac:spMkLst>
              <pc:docMk/>
              <pc:sldMasterMk cId="696343993" sldId="2147483660"/>
              <pc:sldLayoutMk cId="2700678395" sldId="2147483662"/>
              <ac:spMk id="17" creationId="{F39ABC29-CC72-D774-EECF-4FFAFEE99E9A}"/>
            </ac:spMkLst>
          </pc:spChg>
          <pc:spChg chg="mod">
            <ac:chgData name="BARGIOTTI STEFANO" userId="27f81489-8240-42c9-bf60-acbec2494429" providerId="ADAL" clId="{5D54ABED-41CB-4A6D-A68D-FB82F6F405C2}" dt="2024-10-13T10:18:42.633" v="38" actId="20577"/>
            <ac:spMkLst>
              <pc:docMk/>
              <pc:sldMasterMk cId="696343993" sldId="2147483660"/>
              <pc:sldLayoutMk cId="2700678395" sldId="2147483662"/>
              <ac:spMk id="19" creationId="{7588B258-2582-93EA-FFEA-7F58A0EEABA3}"/>
            </ac:spMkLst>
          </pc:spChg>
        </pc:sldLayoutChg>
      </pc:sldMasterChg>
    </pc:docChg>
  </pc:docChgLst>
  <pc:docChgLst>
    <pc:chgData name="BARGIOTTI STEFANO" userId="27f81489-8240-42c9-bf60-acbec2494429" providerId="ADAL" clId="{5419538E-8542-4CB4-A5CD-F15AC7AF3E6F}"/>
    <pc:docChg chg="undo redo custSel addSld delSld modSld sldOrd modSection">
      <pc:chgData name="BARGIOTTI STEFANO" userId="27f81489-8240-42c9-bf60-acbec2494429" providerId="ADAL" clId="{5419538E-8542-4CB4-A5CD-F15AC7AF3E6F}" dt="2024-10-10T22:40:56.790" v="5856" actId="12"/>
      <pc:docMkLst>
        <pc:docMk/>
      </pc:docMkLst>
      <pc:sldChg chg="addSp delSp modSp mod">
        <pc:chgData name="BARGIOTTI STEFANO" userId="27f81489-8240-42c9-bf60-acbec2494429" providerId="ADAL" clId="{5419538E-8542-4CB4-A5CD-F15AC7AF3E6F}" dt="2024-10-10T22:40:56.790" v="5856" actId="12"/>
        <pc:sldMkLst>
          <pc:docMk/>
          <pc:sldMk cId="1269945782" sldId="2815"/>
        </pc:sldMkLst>
        <pc:spChg chg="del mod">
          <ac:chgData name="BARGIOTTI STEFANO" userId="27f81489-8240-42c9-bf60-acbec2494429" providerId="ADAL" clId="{5419538E-8542-4CB4-A5CD-F15AC7AF3E6F}" dt="2024-10-10T14:37:08.710" v="3944" actId="478"/>
          <ac:spMkLst>
            <pc:docMk/>
            <pc:sldMk cId="1269945782" sldId="2815"/>
            <ac:spMk id="2" creationId="{98F39D29-65B9-3EA0-60A8-04B05C7A5AC8}"/>
          </ac:spMkLst>
        </pc:spChg>
        <pc:spChg chg="add mod">
          <ac:chgData name="BARGIOTTI STEFANO" userId="27f81489-8240-42c9-bf60-acbec2494429" providerId="ADAL" clId="{5419538E-8542-4CB4-A5CD-F15AC7AF3E6F}" dt="2024-10-10T22:30:14.467" v="5719"/>
          <ac:spMkLst>
            <pc:docMk/>
            <pc:sldMk cId="1269945782" sldId="2815"/>
            <ac:spMk id="3" creationId="{0B5776AB-EF28-027C-0FA5-CC96AC78BF7B}"/>
          </ac:spMkLst>
        </pc:spChg>
        <pc:spChg chg="add mod">
          <ac:chgData name="BARGIOTTI STEFANO" userId="27f81489-8240-42c9-bf60-acbec2494429" providerId="ADAL" clId="{5419538E-8542-4CB4-A5CD-F15AC7AF3E6F}" dt="2024-10-10T22:30:14.467" v="5719"/>
          <ac:spMkLst>
            <pc:docMk/>
            <pc:sldMk cId="1269945782" sldId="2815"/>
            <ac:spMk id="4" creationId="{840A931B-3F2C-B409-C82F-14787235100E}"/>
          </ac:spMkLst>
        </pc:spChg>
        <pc:spChg chg="del">
          <ac:chgData name="BARGIOTTI STEFANO" userId="27f81489-8240-42c9-bf60-acbec2494429" providerId="ADAL" clId="{5419538E-8542-4CB4-A5CD-F15AC7AF3E6F}" dt="2024-10-10T14:37:18.343" v="3945" actId="478"/>
          <ac:spMkLst>
            <pc:docMk/>
            <pc:sldMk cId="1269945782" sldId="2815"/>
            <ac:spMk id="4" creationId="{C1F7811A-2676-7F80-917E-D362DB9809D7}"/>
          </ac:spMkLst>
        </pc:spChg>
        <pc:spChg chg="add mod">
          <ac:chgData name="BARGIOTTI STEFANO" userId="27f81489-8240-42c9-bf60-acbec2494429" providerId="ADAL" clId="{5419538E-8542-4CB4-A5CD-F15AC7AF3E6F}" dt="2024-10-10T22:30:14.467" v="5719"/>
          <ac:spMkLst>
            <pc:docMk/>
            <pc:sldMk cId="1269945782" sldId="2815"/>
            <ac:spMk id="5" creationId="{71953255-AB78-F37E-74D9-36C5BA4895C6}"/>
          </ac:spMkLst>
        </pc:spChg>
        <pc:spChg chg="add del mod">
          <ac:chgData name="BARGIOTTI STEFANO" userId="27f81489-8240-42c9-bf60-acbec2494429" providerId="ADAL" clId="{5419538E-8542-4CB4-A5CD-F15AC7AF3E6F}" dt="2024-10-10T22:36:26.087" v="5774" actId="478"/>
          <ac:spMkLst>
            <pc:docMk/>
            <pc:sldMk cId="1269945782" sldId="2815"/>
            <ac:spMk id="6" creationId="{74F07124-9187-448B-94BE-9E190BFA9B0A}"/>
          </ac:spMkLst>
        </pc:spChg>
        <pc:spChg chg="add mod">
          <ac:chgData name="BARGIOTTI STEFANO" userId="27f81489-8240-42c9-bf60-acbec2494429" providerId="ADAL" clId="{5419538E-8542-4CB4-A5CD-F15AC7AF3E6F}" dt="2024-10-10T22:40:56.790" v="5856" actId="12"/>
          <ac:spMkLst>
            <pc:docMk/>
            <pc:sldMk cId="1269945782" sldId="2815"/>
            <ac:spMk id="8" creationId="{98B31C3A-92D7-D33D-AB71-9DA10A9E6017}"/>
          </ac:spMkLst>
        </pc:spChg>
        <pc:spChg chg="del">
          <ac:chgData name="BARGIOTTI STEFANO" userId="27f81489-8240-42c9-bf60-acbec2494429" providerId="ADAL" clId="{5419538E-8542-4CB4-A5CD-F15AC7AF3E6F}" dt="2024-10-10T15:17:46.373" v="4624" actId="478"/>
          <ac:spMkLst>
            <pc:docMk/>
            <pc:sldMk cId="1269945782" sldId="2815"/>
            <ac:spMk id="10" creationId="{B2520E91-ED48-4E15-C865-0C7A99726DE7}"/>
          </ac:spMkLst>
        </pc:spChg>
        <pc:spChg chg="add mod">
          <ac:chgData name="BARGIOTTI STEFANO" userId="27f81489-8240-42c9-bf60-acbec2494429" providerId="ADAL" clId="{5419538E-8542-4CB4-A5CD-F15AC7AF3E6F}" dt="2024-10-10T22:40:48.618" v="5850" actId="1076"/>
          <ac:spMkLst>
            <pc:docMk/>
            <pc:sldMk cId="1269945782" sldId="2815"/>
            <ac:spMk id="10" creationId="{B7C28AC8-6168-8397-F2CA-E6E058709B80}"/>
          </ac:spMkLst>
        </pc:spChg>
        <pc:graphicFrameChg chg="add mod">
          <ac:chgData name="BARGIOTTI STEFANO" userId="27f81489-8240-42c9-bf60-acbec2494429" providerId="ADAL" clId="{5419538E-8542-4CB4-A5CD-F15AC7AF3E6F}" dt="2024-10-10T22:30:13.703" v="5718" actId="14100"/>
          <ac:graphicFrameMkLst>
            <pc:docMk/>
            <pc:sldMk cId="1269945782" sldId="2815"/>
            <ac:graphicFrameMk id="2" creationId="{50457E15-FFAB-F036-249C-9E2F47A83701}"/>
          </ac:graphicFrameMkLst>
        </pc:graphicFrameChg>
        <pc:graphicFrameChg chg="add mod modGraphic">
          <ac:chgData name="BARGIOTTI STEFANO" userId="27f81489-8240-42c9-bf60-acbec2494429" providerId="ADAL" clId="{5419538E-8542-4CB4-A5CD-F15AC7AF3E6F}" dt="2024-10-10T22:38:04.055" v="5800" actId="14100"/>
          <ac:graphicFrameMkLst>
            <pc:docMk/>
            <pc:sldMk cId="1269945782" sldId="2815"/>
            <ac:graphicFrameMk id="9" creationId="{9FA114F9-187F-667A-1714-7CA8D61F030B}"/>
          </ac:graphicFrameMkLst>
        </pc:graphicFrameChg>
      </pc:sldChg>
      <pc:sldChg chg="del">
        <pc:chgData name="BARGIOTTI STEFANO" userId="27f81489-8240-42c9-bf60-acbec2494429" providerId="ADAL" clId="{5419538E-8542-4CB4-A5CD-F15AC7AF3E6F}" dt="2024-10-10T15:17:33.407" v="4623" actId="47"/>
        <pc:sldMkLst>
          <pc:docMk/>
          <pc:sldMk cId="3432119356" sldId="2816"/>
        </pc:sldMkLst>
      </pc:sldChg>
      <pc:sldChg chg="del">
        <pc:chgData name="BARGIOTTI STEFANO" userId="27f81489-8240-42c9-bf60-acbec2494429" providerId="ADAL" clId="{5419538E-8542-4CB4-A5CD-F15AC7AF3E6F}" dt="2024-10-10T15:17:33.407" v="4623" actId="47"/>
        <pc:sldMkLst>
          <pc:docMk/>
          <pc:sldMk cId="759692540" sldId="2817"/>
        </pc:sldMkLst>
      </pc:sldChg>
      <pc:sldChg chg="del">
        <pc:chgData name="BARGIOTTI STEFANO" userId="27f81489-8240-42c9-bf60-acbec2494429" providerId="ADAL" clId="{5419538E-8542-4CB4-A5CD-F15AC7AF3E6F}" dt="2024-10-10T15:17:33.407" v="4623" actId="47"/>
        <pc:sldMkLst>
          <pc:docMk/>
          <pc:sldMk cId="3699858300" sldId="2818"/>
        </pc:sldMkLst>
      </pc:sldChg>
      <pc:sldChg chg="modSp mod">
        <pc:chgData name="BARGIOTTI STEFANO" userId="27f81489-8240-42c9-bf60-acbec2494429" providerId="ADAL" clId="{5419538E-8542-4CB4-A5CD-F15AC7AF3E6F}" dt="2024-10-10T21:43:57.688" v="4796" actId="113"/>
        <pc:sldMkLst>
          <pc:docMk/>
          <pc:sldMk cId="1112347756" sldId="2819"/>
        </pc:sldMkLst>
        <pc:spChg chg="mod">
          <ac:chgData name="BARGIOTTI STEFANO" userId="27f81489-8240-42c9-bf60-acbec2494429" providerId="ADAL" clId="{5419538E-8542-4CB4-A5CD-F15AC7AF3E6F}" dt="2024-10-10T21:43:57.688" v="4796" actId="113"/>
          <ac:spMkLst>
            <pc:docMk/>
            <pc:sldMk cId="1112347756" sldId="2819"/>
            <ac:spMk id="3" creationId="{F88EC833-2640-F792-CBDE-5239CB97E7B0}"/>
          </ac:spMkLst>
        </pc:spChg>
        <pc:picChg chg="mod modCrop">
          <ac:chgData name="BARGIOTTI STEFANO" userId="27f81489-8240-42c9-bf60-acbec2494429" providerId="ADAL" clId="{5419538E-8542-4CB4-A5CD-F15AC7AF3E6F}" dt="2024-10-10T14:44:41.152" v="4056" actId="732"/>
          <ac:picMkLst>
            <pc:docMk/>
            <pc:sldMk cId="1112347756" sldId="2819"/>
            <ac:picMk id="11" creationId="{4D025F81-A83F-A2C7-C04D-FDE0A4D7FEEA}"/>
          </ac:picMkLst>
        </pc:picChg>
      </pc:sldChg>
      <pc:sldChg chg="del">
        <pc:chgData name="BARGIOTTI STEFANO" userId="27f81489-8240-42c9-bf60-acbec2494429" providerId="ADAL" clId="{5419538E-8542-4CB4-A5CD-F15AC7AF3E6F}" dt="2024-10-10T15:17:33.407" v="4623" actId="47"/>
        <pc:sldMkLst>
          <pc:docMk/>
          <pc:sldMk cId="3651014844" sldId="2820"/>
        </pc:sldMkLst>
      </pc:sldChg>
      <pc:sldChg chg="del">
        <pc:chgData name="BARGIOTTI STEFANO" userId="27f81489-8240-42c9-bf60-acbec2494429" providerId="ADAL" clId="{5419538E-8542-4CB4-A5CD-F15AC7AF3E6F}" dt="2024-10-10T15:17:33.407" v="4623" actId="47"/>
        <pc:sldMkLst>
          <pc:docMk/>
          <pc:sldMk cId="3634651605" sldId="2821"/>
        </pc:sldMkLst>
      </pc:sldChg>
      <pc:sldChg chg="del">
        <pc:chgData name="BARGIOTTI STEFANO" userId="27f81489-8240-42c9-bf60-acbec2494429" providerId="ADAL" clId="{5419538E-8542-4CB4-A5CD-F15AC7AF3E6F}" dt="2024-10-10T15:17:33.407" v="4623" actId="47"/>
        <pc:sldMkLst>
          <pc:docMk/>
          <pc:sldMk cId="533004844" sldId="2822"/>
        </pc:sldMkLst>
      </pc:sldChg>
      <pc:sldChg chg="addSp modSp mod">
        <pc:chgData name="BARGIOTTI STEFANO" userId="27f81489-8240-42c9-bf60-acbec2494429" providerId="ADAL" clId="{5419538E-8542-4CB4-A5CD-F15AC7AF3E6F}" dt="2024-10-10T22:28:43.983" v="5711" actId="113"/>
        <pc:sldMkLst>
          <pc:docMk/>
          <pc:sldMk cId="1218520873" sldId="2823"/>
        </pc:sldMkLst>
        <pc:spChg chg="mod">
          <ac:chgData name="BARGIOTTI STEFANO" userId="27f81489-8240-42c9-bf60-acbec2494429" providerId="ADAL" clId="{5419538E-8542-4CB4-A5CD-F15AC7AF3E6F}" dt="2024-10-10T22:28:43.983" v="5711" actId="113"/>
          <ac:spMkLst>
            <pc:docMk/>
            <pc:sldMk cId="1218520873" sldId="2823"/>
            <ac:spMk id="9" creationId="{BC18AEFD-8C5C-8399-2639-B08D6D20B025}"/>
          </ac:spMkLst>
        </pc:spChg>
        <pc:picChg chg="add mod ord">
          <ac:chgData name="BARGIOTTI STEFANO" userId="27f81489-8240-42c9-bf60-acbec2494429" providerId="ADAL" clId="{5419538E-8542-4CB4-A5CD-F15AC7AF3E6F}" dt="2024-10-10T22:28:36.271" v="5710" actId="167"/>
          <ac:picMkLst>
            <pc:docMk/>
            <pc:sldMk cId="1218520873" sldId="2823"/>
            <ac:picMk id="2" creationId="{FE1A1998-0AA1-DF2D-395B-F2CD5E10E48F}"/>
          </ac:picMkLst>
        </pc:picChg>
      </pc:sldChg>
      <pc:sldChg chg="del">
        <pc:chgData name="BARGIOTTI STEFANO" userId="27f81489-8240-42c9-bf60-acbec2494429" providerId="ADAL" clId="{5419538E-8542-4CB4-A5CD-F15AC7AF3E6F}" dt="2024-10-10T15:17:51.908" v="4626" actId="2696"/>
        <pc:sldMkLst>
          <pc:docMk/>
          <pc:sldMk cId="3886850830" sldId="2824"/>
        </pc:sldMkLst>
      </pc:sldChg>
      <pc:sldChg chg="addSp modSp mod">
        <pc:chgData name="BARGIOTTI STEFANO" userId="27f81489-8240-42c9-bf60-acbec2494429" providerId="ADAL" clId="{5419538E-8542-4CB4-A5CD-F15AC7AF3E6F}" dt="2024-10-10T22:06:52.319" v="5201" actId="20577"/>
        <pc:sldMkLst>
          <pc:docMk/>
          <pc:sldMk cId="1173609690" sldId="2825"/>
        </pc:sldMkLst>
        <pc:spChg chg="mod">
          <ac:chgData name="BARGIOTTI STEFANO" userId="27f81489-8240-42c9-bf60-acbec2494429" providerId="ADAL" clId="{5419538E-8542-4CB4-A5CD-F15AC7AF3E6F}" dt="2024-10-10T22:06:52.319" v="5201" actId="20577"/>
          <ac:spMkLst>
            <pc:docMk/>
            <pc:sldMk cId="1173609690" sldId="2825"/>
            <ac:spMk id="3" creationId="{F88EC833-2640-F792-CBDE-5239CB97E7B0}"/>
          </ac:spMkLst>
        </pc:spChg>
        <pc:spChg chg="mod">
          <ac:chgData name="BARGIOTTI STEFANO" userId="27f81489-8240-42c9-bf60-acbec2494429" providerId="ADAL" clId="{5419538E-8542-4CB4-A5CD-F15AC7AF3E6F}" dt="2024-10-10T06:54:52.214" v="696" actId="20577"/>
          <ac:spMkLst>
            <pc:docMk/>
            <pc:sldMk cId="1173609690" sldId="2825"/>
            <ac:spMk id="6" creationId="{EE78FF34-2E88-CB14-6CB6-BC253398287B}"/>
          </ac:spMkLst>
        </pc:spChg>
        <pc:picChg chg="add mod ord modCrop">
          <ac:chgData name="BARGIOTTI STEFANO" userId="27f81489-8240-42c9-bf60-acbec2494429" providerId="ADAL" clId="{5419538E-8542-4CB4-A5CD-F15AC7AF3E6F}" dt="2024-10-10T14:44:30.200" v="4055" actId="732"/>
          <ac:picMkLst>
            <pc:docMk/>
            <pc:sldMk cId="1173609690" sldId="2825"/>
            <ac:picMk id="2" creationId="{A78A356A-CD7B-7B6B-0CAA-CA74E240FD03}"/>
          </ac:picMkLst>
        </pc:picChg>
      </pc:sldChg>
      <pc:sldChg chg="modSp mod">
        <pc:chgData name="BARGIOTTI STEFANO" userId="27f81489-8240-42c9-bf60-acbec2494429" providerId="ADAL" clId="{5419538E-8542-4CB4-A5CD-F15AC7AF3E6F}" dt="2024-10-10T15:18:52.214" v="4636" actId="20577"/>
        <pc:sldMkLst>
          <pc:docMk/>
          <pc:sldMk cId="1926738102" sldId="2826"/>
        </pc:sldMkLst>
        <pc:spChg chg="mod">
          <ac:chgData name="BARGIOTTI STEFANO" userId="27f81489-8240-42c9-bf60-acbec2494429" providerId="ADAL" clId="{5419538E-8542-4CB4-A5CD-F15AC7AF3E6F}" dt="2024-10-10T15:18:52.214" v="4636" actId="20577"/>
          <ac:spMkLst>
            <pc:docMk/>
            <pc:sldMk cId="1926738102" sldId="2826"/>
            <ac:spMk id="6" creationId="{3C090FDE-4D16-F324-B4B7-96439FEFF332}"/>
          </ac:spMkLst>
        </pc:spChg>
      </pc:sldChg>
      <pc:sldChg chg="addSp modSp mod">
        <pc:chgData name="BARGIOTTI STEFANO" userId="27f81489-8240-42c9-bf60-acbec2494429" providerId="ADAL" clId="{5419538E-8542-4CB4-A5CD-F15AC7AF3E6F}" dt="2024-10-10T21:58:47.577" v="5039" actId="20577"/>
        <pc:sldMkLst>
          <pc:docMk/>
          <pc:sldMk cId="303183225" sldId="2827"/>
        </pc:sldMkLst>
        <pc:spChg chg="add mod">
          <ac:chgData name="BARGIOTTI STEFANO" userId="27f81489-8240-42c9-bf60-acbec2494429" providerId="ADAL" clId="{5419538E-8542-4CB4-A5CD-F15AC7AF3E6F}" dt="2024-10-10T21:57:47.841" v="5010" actId="1036"/>
          <ac:spMkLst>
            <pc:docMk/>
            <pc:sldMk cId="303183225" sldId="2827"/>
            <ac:spMk id="3" creationId="{2E1DC5DD-6ADE-53C2-8B2A-303F67EDDB9C}"/>
          </ac:spMkLst>
        </pc:spChg>
        <pc:spChg chg="add mod">
          <ac:chgData name="BARGIOTTI STEFANO" userId="27f81489-8240-42c9-bf60-acbec2494429" providerId="ADAL" clId="{5419538E-8542-4CB4-A5CD-F15AC7AF3E6F}" dt="2024-10-10T21:57:47.841" v="5010" actId="1036"/>
          <ac:spMkLst>
            <pc:docMk/>
            <pc:sldMk cId="303183225" sldId="2827"/>
            <ac:spMk id="4" creationId="{DC1026F0-D6FD-66B6-0EAD-9430A1E44A64}"/>
          </ac:spMkLst>
        </pc:spChg>
        <pc:spChg chg="add mod">
          <ac:chgData name="BARGIOTTI STEFANO" userId="27f81489-8240-42c9-bf60-acbec2494429" providerId="ADAL" clId="{5419538E-8542-4CB4-A5CD-F15AC7AF3E6F}" dt="2024-10-10T21:57:47.841" v="5010" actId="1036"/>
          <ac:spMkLst>
            <pc:docMk/>
            <pc:sldMk cId="303183225" sldId="2827"/>
            <ac:spMk id="5" creationId="{6B2EA287-5F96-B3C9-A0A1-C910F7B1D6E4}"/>
          </ac:spMkLst>
        </pc:spChg>
        <pc:spChg chg="mod">
          <ac:chgData name="BARGIOTTI STEFANO" userId="27f81489-8240-42c9-bf60-acbec2494429" providerId="ADAL" clId="{5419538E-8542-4CB4-A5CD-F15AC7AF3E6F}" dt="2024-10-10T21:58:47.577" v="5039" actId="20577"/>
          <ac:spMkLst>
            <pc:docMk/>
            <pc:sldMk cId="303183225" sldId="2827"/>
            <ac:spMk id="6" creationId="{3C090FDE-4D16-F324-B4B7-96439FEFF332}"/>
          </ac:spMkLst>
        </pc:spChg>
        <pc:picChg chg="mod">
          <ac:chgData name="BARGIOTTI STEFANO" userId="27f81489-8240-42c9-bf60-acbec2494429" providerId="ADAL" clId="{5419538E-8542-4CB4-A5CD-F15AC7AF3E6F}" dt="2024-10-10T21:57:58.090" v="5031" actId="1036"/>
          <ac:picMkLst>
            <pc:docMk/>
            <pc:sldMk cId="303183225" sldId="2827"/>
            <ac:picMk id="2" creationId="{45272D61-FEC5-8806-896E-4F2EF30F2CF7}"/>
          </ac:picMkLst>
        </pc:picChg>
      </pc:sldChg>
      <pc:sldChg chg="modSp mod">
        <pc:chgData name="BARGIOTTI STEFANO" userId="27f81489-8240-42c9-bf60-acbec2494429" providerId="ADAL" clId="{5419538E-8542-4CB4-A5CD-F15AC7AF3E6F}" dt="2024-10-10T22:05:22.768" v="5193" actId="20577"/>
        <pc:sldMkLst>
          <pc:docMk/>
          <pc:sldMk cId="103157745" sldId="2828"/>
        </pc:sldMkLst>
        <pc:spChg chg="mod">
          <ac:chgData name="BARGIOTTI STEFANO" userId="27f81489-8240-42c9-bf60-acbec2494429" providerId="ADAL" clId="{5419538E-8542-4CB4-A5CD-F15AC7AF3E6F}" dt="2024-10-10T22:05:22.768" v="5193" actId="20577"/>
          <ac:spMkLst>
            <pc:docMk/>
            <pc:sldMk cId="103157745" sldId="2828"/>
            <ac:spMk id="6" creationId="{3C090FDE-4D16-F324-B4B7-96439FEFF332}"/>
          </ac:spMkLst>
        </pc:spChg>
        <pc:picChg chg="mod ord">
          <ac:chgData name="BARGIOTTI STEFANO" userId="27f81489-8240-42c9-bf60-acbec2494429" providerId="ADAL" clId="{5419538E-8542-4CB4-A5CD-F15AC7AF3E6F}" dt="2024-10-10T15:19:37.848" v="4644" actId="29295"/>
          <ac:picMkLst>
            <pc:docMk/>
            <pc:sldMk cId="103157745" sldId="2828"/>
            <ac:picMk id="3" creationId="{51F07C20-B231-D1BB-2F52-4BF5E67748CB}"/>
          </ac:picMkLst>
        </pc:picChg>
        <pc:picChg chg="mod ord">
          <ac:chgData name="BARGIOTTI STEFANO" userId="27f81489-8240-42c9-bf60-acbec2494429" providerId="ADAL" clId="{5419538E-8542-4CB4-A5CD-F15AC7AF3E6F}" dt="2024-10-10T15:19:43.262" v="4649" actId="29295"/>
          <ac:picMkLst>
            <pc:docMk/>
            <pc:sldMk cId="103157745" sldId="2828"/>
            <ac:picMk id="4" creationId="{85173BF7-366A-FA26-5A25-76DD59120D65}"/>
          </ac:picMkLst>
        </pc:picChg>
        <pc:picChg chg="mod ord">
          <ac:chgData name="BARGIOTTI STEFANO" userId="27f81489-8240-42c9-bf60-acbec2494429" providerId="ADAL" clId="{5419538E-8542-4CB4-A5CD-F15AC7AF3E6F}" dt="2024-10-10T15:19:50.326" v="4659" actId="29295"/>
          <ac:picMkLst>
            <pc:docMk/>
            <pc:sldMk cId="103157745" sldId="2828"/>
            <ac:picMk id="9" creationId="{8026AAA7-189B-2B6A-EAB9-8730952BD8B5}"/>
          </ac:picMkLst>
        </pc:picChg>
        <pc:picChg chg="mod ord">
          <ac:chgData name="BARGIOTTI STEFANO" userId="27f81489-8240-42c9-bf60-acbec2494429" providerId="ADAL" clId="{5419538E-8542-4CB4-A5CD-F15AC7AF3E6F}" dt="2024-10-10T15:19:46.910" v="4654" actId="29295"/>
          <ac:picMkLst>
            <pc:docMk/>
            <pc:sldMk cId="103157745" sldId="2828"/>
            <ac:picMk id="16" creationId="{D80DCF05-7DC4-AB44-7943-7C40CAED1BB6}"/>
          </ac:picMkLst>
        </pc:picChg>
      </pc:sldChg>
      <pc:sldChg chg="addSp modSp add mod">
        <pc:chgData name="BARGIOTTI STEFANO" userId="27f81489-8240-42c9-bf60-acbec2494429" providerId="ADAL" clId="{5419538E-8542-4CB4-A5CD-F15AC7AF3E6F}" dt="2024-10-10T22:19:54.798" v="5400" actId="20577"/>
        <pc:sldMkLst>
          <pc:docMk/>
          <pc:sldMk cId="2829959904" sldId="2829"/>
        </pc:sldMkLst>
        <pc:spChg chg="mod">
          <ac:chgData name="BARGIOTTI STEFANO" userId="27f81489-8240-42c9-bf60-acbec2494429" providerId="ADAL" clId="{5419538E-8542-4CB4-A5CD-F15AC7AF3E6F}" dt="2024-10-10T22:19:51.034" v="5399" actId="20577"/>
          <ac:spMkLst>
            <pc:docMk/>
            <pc:sldMk cId="2829959904" sldId="2829"/>
            <ac:spMk id="3" creationId="{F88EC833-2640-F792-CBDE-5239CB97E7B0}"/>
          </ac:spMkLst>
        </pc:spChg>
        <pc:spChg chg="add mod">
          <ac:chgData name="BARGIOTTI STEFANO" userId="27f81489-8240-42c9-bf60-acbec2494429" providerId="ADAL" clId="{5419538E-8542-4CB4-A5CD-F15AC7AF3E6F}" dt="2024-10-10T07:35:55.962" v="1842" actId="20577"/>
          <ac:spMkLst>
            <pc:docMk/>
            <pc:sldMk cId="2829959904" sldId="2829"/>
            <ac:spMk id="4" creationId="{BAEA3FD4-77FD-5C5A-285A-00BFA184E41F}"/>
          </ac:spMkLst>
        </pc:spChg>
        <pc:spChg chg="add mod">
          <ac:chgData name="BARGIOTTI STEFANO" userId="27f81489-8240-42c9-bf60-acbec2494429" providerId="ADAL" clId="{5419538E-8542-4CB4-A5CD-F15AC7AF3E6F}" dt="2024-10-10T22:12:29.236" v="5346" actId="20577"/>
          <ac:spMkLst>
            <pc:docMk/>
            <pc:sldMk cId="2829959904" sldId="2829"/>
            <ac:spMk id="5" creationId="{B5AF0F0F-D19E-D6D3-3712-547A328E773F}"/>
          </ac:spMkLst>
        </pc:spChg>
        <pc:spChg chg="mod">
          <ac:chgData name="BARGIOTTI STEFANO" userId="27f81489-8240-42c9-bf60-acbec2494429" providerId="ADAL" clId="{5419538E-8542-4CB4-A5CD-F15AC7AF3E6F}" dt="2024-10-10T22:19:54.798" v="5400" actId="20577"/>
          <ac:spMkLst>
            <pc:docMk/>
            <pc:sldMk cId="2829959904" sldId="2829"/>
            <ac:spMk id="6" creationId="{EE78FF34-2E88-CB14-6CB6-BC253398287B}"/>
          </ac:spMkLst>
        </pc:spChg>
        <pc:picChg chg="mod ord modCrop">
          <ac:chgData name="BARGIOTTI STEFANO" userId="27f81489-8240-42c9-bf60-acbec2494429" providerId="ADAL" clId="{5419538E-8542-4CB4-A5CD-F15AC7AF3E6F}" dt="2024-10-10T14:44:22.624" v="4054" actId="732"/>
          <ac:picMkLst>
            <pc:docMk/>
            <pc:sldMk cId="2829959904" sldId="2829"/>
            <ac:picMk id="2" creationId="{A78A356A-CD7B-7B6B-0CAA-CA74E240FD03}"/>
          </ac:picMkLst>
        </pc:picChg>
      </pc:sldChg>
      <pc:sldChg chg="addSp delSp modSp add mod">
        <pc:chgData name="BARGIOTTI STEFANO" userId="27f81489-8240-42c9-bf60-acbec2494429" providerId="ADAL" clId="{5419538E-8542-4CB4-A5CD-F15AC7AF3E6F}" dt="2024-10-10T22:21:03.778" v="5457" actId="20577"/>
        <pc:sldMkLst>
          <pc:docMk/>
          <pc:sldMk cId="3607398177" sldId="2830"/>
        </pc:sldMkLst>
        <pc:spChg chg="mod">
          <ac:chgData name="BARGIOTTI STEFANO" userId="27f81489-8240-42c9-bf60-acbec2494429" providerId="ADAL" clId="{5419538E-8542-4CB4-A5CD-F15AC7AF3E6F}" dt="2024-10-10T22:20:59.788" v="5456" actId="20577"/>
          <ac:spMkLst>
            <pc:docMk/>
            <pc:sldMk cId="3607398177" sldId="2830"/>
            <ac:spMk id="3" creationId="{F88EC833-2640-F792-CBDE-5239CB97E7B0}"/>
          </ac:spMkLst>
        </pc:spChg>
        <pc:spChg chg="del">
          <ac:chgData name="BARGIOTTI STEFANO" userId="27f81489-8240-42c9-bf60-acbec2494429" providerId="ADAL" clId="{5419538E-8542-4CB4-A5CD-F15AC7AF3E6F}" dt="2024-10-10T07:55:47.946" v="2584" actId="478"/>
          <ac:spMkLst>
            <pc:docMk/>
            <pc:sldMk cId="3607398177" sldId="2830"/>
            <ac:spMk id="4" creationId="{BAEA3FD4-77FD-5C5A-285A-00BFA184E41F}"/>
          </ac:spMkLst>
        </pc:spChg>
        <pc:spChg chg="del">
          <ac:chgData name="BARGIOTTI STEFANO" userId="27f81489-8240-42c9-bf60-acbec2494429" providerId="ADAL" clId="{5419538E-8542-4CB4-A5CD-F15AC7AF3E6F}" dt="2024-10-10T07:51:22.523" v="2246" actId="478"/>
          <ac:spMkLst>
            <pc:docMk/>
            <pc:sldMk cId="3607398177" sldId="2830"/>
            <ac:spMk id="5" creationId="{B5AF0F0F-D19E-D6D3-3712-547A328E773F}"/>
          </ac:spMkLst>
        </pc:spChg>
        <pc:spChg chg="mod">
          <ac:chgData name="BARGIOTTI STEFANO" userId="27f81489-8240-42c9-bf60-acbec2494429" providerId="ADAL" clId="{5419538E-8542-4CB4-A5CD-F15AC7AF3E6F}" dt="2024-10-10T22:21:03.778" v="5457" actId="20577"/>
          <ac:spMkLst>
            <pc:docMk/>
            <pc:sldMk cId="3607398177" sldId="2830"/>
            <ac:spMk id="6" creationId="{EE78FF34-2E88-CB14-6CB6-BC253398287B}"/>
          </ac:spMkLst>
        </pc:spChg>
        <pc:spChg chg="add mod">
          <ac:chgData name="BARGIOTTI STEFANO" userId="27f81489-8240-42c9-bf60-acbec2494429" providerId="ADAL" clId="{5419538E-8542-4CB4-A5CD-F15AC7AF3E6F}" dt="2024-10-10T08:19:58.446" v="2773" actId="20577"/>
          <ac:spMkLst>
            <pc:docMk/>
            <pc:sldMk cId="3607398177" sldId="2830"/>
            <ac:spMk id="12" creationId="{2600B688-EE95-3E78-BB55-606C4EC6ADB5}"/>
          </ac:spMkLst>
        </pc:spChg>
        <pc:picChg chg="del">
          <ac:chgData name="BARGIOTTI STEFANO" userId="27f81489-8240-42c9-bf60-acbec2494429" providerId="ADAL" clId="{5419538E-8542-4CB4-A5CD-F15AC7AF3E6F}" dt="2024-10-10T08:02:05.675" v="2593" actId="478"/>
          <ac:picMkLst>
            <pc:docMk/>
            <pc:sldMk cId="3607398177" sldId="2830"/>
            <ac:picMk id="2" creationId="{A78A356A-CD7B-7B6B-0CAA-CA74E240FD03}"/>
          </ac:picMkLst>
        </pc:picChg>
        <pc:picChg chg="add del mod">
          <ac:chgData name="BARGIOTTI STEFANO" userId="27f81489-8240-42c9-bf60-acbec2494429" providerId="ADAL" clId="{5419538E-8542-4CB4-A5CD-F15AC7AF3E6F}" dt="2024-10-10T08:03:00.107" v="2596" actId="478"/>
          <ac:picMkLst>
            <pc:docMk/>
            <pc:sldMk cId="3607398177" sldId="2830"/>
            <ac:picMk id="7" creationId="{63CD54C7-2995-EEFD-0D6A-324F0A20CE7A}"/>
          </ac:picMkLst>
        </pc:picChg>
        <pc:picChg chg="add del mod ord">
          <ac:chgData name="BARGIOTTI STEFANO" userId="27f81489-8240-42c9-bf60-acbec2494429" providerId="ADAL" clId="{5419538E-8542-4CB4-A5CD-F15AC7AF3E6F}" dt="2024-10-10T08:19:25.813" v="2767" actId="478"/>
          <ac:picMkLst>
            <pc:docMk/>
            <pc:sldMk cId="3607398177" sldId="2830"/>
            <ac:picMk id="9" creationId="{C4C3255C-8F57-E5CC-6FCA-2D799718EF19}"/>
          </ac:picMkLst>
        </pc:picChg>
        <pc:picChg chg="add del mod ord">
          <ac:chgData name="BARGIOTTI STEFANO" userId="27f81489-8240-42c9-bf60-acbec2494429" providerId="ADAL" clId="{5419538E-8542-4CB4-A5CD-F15AC7AF3E6F}" dt="2024-10-10T08:19:24.020" v="2766" actId="478"/>
          <ac:picMkLst>
            <pc:docMk/>
            <pc:sldMk cId="3607398177" sldId="2830"/>
            <ac:picMk id="10" creationId="{16BBC0D1-8DED-31BF-22B9-A1F18D319D57}"/>
          </ac:picMkLst>
        </pc:picChg>
        <pc:picChg chg="add mod ord modCrop">
          <ac:chgData name="BARGIOTTI STEFANO" userId="27f81489-8240-42c9-bf60-acbec2494429" providerId="ADAL" clId="{5419538E-8542-4CB4-A5CD-F15AC7AF3E6F}" dt="2024-10-10T14:44:12.031" v="4053" actId="732"/>
          <ac:picMkLst>
            <pc:docMk/>
            <pc:sldMk cId="3607398177" sldId="2830"/>
            <ac:picMk id="11" creationId="{C288D0EF-5D33-55C3-FB80-FC0BFF1306F4}"/>
          </ac:picMkLst>
        </pc:picChg>
      </pc:sldChg>
      <pc:sldChg chg="modSp add mod ord">
        <pc:chgData name="BARGIOTTI STEFANO" userId="27f81489-8240-42c9-bf60-acbec2494429" providerId="ADAL" clId="{5419538E-8542-4CB4-A5CD-F15AC7AF3E6F}" dt="2024-10-10T22:22:11.740" v="5513" actId="29295"/>
        <pc:sldMkLst>
          <pc:docMk/>
          <pc:sldMk cId="1193411329" sldId="2831"/>
        </pc:sldMkLst>
        <pc:spChg chg="mod">
          <ac:chgData name="BARGIOTTI STEFANO" userId="27f81489-8240-42c9-bf60-acbec2494429" providerId="ADAL" clId="{5419538E-8542-4CB4-A5CD-F15AC7AF3E6F}" dt="2024-10-10T22:21:48.426" v="5511" actId="20577"/>
          <ac:spMkLst>
            <pc:docMk/>
            <pc:sldMk cId="1193411329" sldId="2831"/>
            <ac:spMk id="3" creationId="{F88EC833-2640-F792-CBDE-5239CB97E7B0}"/>
          </ac:spMkLst>
        </pc:spChg>
        <pc:spChg chg="mod">
          <ac:chgData name="BARGIOTTI STEFANO" userId="27f81489-8240-42c9-bf60-acbec2494429" providerId="ADAL" clId="{5419538E-8542-4CB4-A5CD-F15AC7AF3E6F}" dt="2024-10-10T22:20:32.424" v="5435" actId="20577"/>
          <ac:spMkLst>
            <pc:docMk/>
            <pc:sldMk cId="1193411329" sldId="2831"/>
            <ac:spMk id="6" creationId="{EE78FF34-2E88-CB14-6CB6-BC253398287B}"/>
          </ac:spMkLst>
        </pc:spChg>
        <pc:picChg chg="mod">
          <ac:chgData name="BARGIOTTI STEFANO" userId="27f81489-8240-42c9-bf60-acbec2494429" providerId="ADAL" clId="{5419538E-8542-4CB4-A5CD-F15AC7AF3E6F}" dt="2024-10-10T22:22:11.740" v="5513" actId="29295"/>
          <ac:picMkLst>
            <pc:docMk/>
            <pc:sldMk cId="1193411329" sldId="2831"/>
            <ac:picMk id="9" creationId="{C4C3255C-8F57-E5CC-6FCA-2D799718EF19}"/>
          </ac:picMkLst>
        </pc:picChg>
        <pc:picChg chg="mod">
          <ac:chgData name="BARGIOTTI STEFANO" userId="27f81489-8240-42c9-bf60-acbec2494429" providerId="ADAL" clId="{5419538E-8542-4CB4-A5CD-F15AC7AF3E6F}" dt="2024-10-10T08:07:06.929" v="2620" actId="1076"/>
          <ac:picMkLst>
            <pc:docMk/>
            <pc:sldMk cId="1193411329" sldId="2831"/>
            <ac:picMk id="10" creationId="{16BBC0D1-8DED-31BF-22B9-A1F18D319D57}"/>
          </ac:picMkLst>
        </pc:picChg>
      </pc:sldChg>
      <pc:sldChg chg="modSp add mod">
        <pc:chgData name="BARGIOTTI STEFANO" userId="27f81489-8240-42c9-bf60-acbec2494429" providerId="ADAL" clId="{5419538E-8542-4CB4-A5CD-F15AC7AF3E6F}" dt="2024-10-10T22:22:57.979" v="5552" actId="14100"/>
        <pc:sldMkLst>
          <pc:docMk/>
          <pc:sldMk cId="2451939757" sldId="2832"/>
        </pc:sldMkLst>
        <pc:spChg chg="mod">
          <ac:chgData name="BARGIOTTI STEFANO" userId="27f81489-8240-42c9-bf60-acbec2494429" providerId="ADAL" clId="{5419538E-8542-4CB4-A5CD-F15AC7AF3E6F}" dt="2024-10-10T22:22:57.979" v="5552" actId="14100"/>
          <ac:spMkLst>
            <pc:docMk/>
            <pc:sldMk cId="2451939757" sldId="2832"/>
            <ac:spMk id="3" creationId="{F88EC833-2640-F792-CBDE-5239CB97E7B0}"/>
          </ac:spMkLst>
        </pc:spChg>
        <pc:spChg chg="mod">
          <ac:chgData name="BARGIOTTI STEFANO" userId="27f81489-8240-42c9-bf60-acbec2494429" providerId="ADAL" clId="{5419538E-8542-4CB4-A5CD-F15AC7AF3E6F}" dt="2024-10-10T22:22:37.682" v="5550" actId="20577"/>
          <ac:spMkLst>
            <pc:docMk/>
            <pc:sldMk cId="2451939757" sldId="2832"/>
            <ac:spMk id="6" creationId="{EE78FF34-2E88-CB14-6CB6-BC253398287B}"/>
          </ac:spMkLst>
        </pc:spChg>
        <pc:spChg chg="mod">
          <ac:chgData name="BARGIOTTI STEFANO" userId="27f81489-8240-42c9-bf60-acbec2494429" providerId="ADAL" clId="{5419538E-8542-4CB4-A5CD-F15AC7AF3E6F}" dt="2024-10-10T08:21:52.871" v="2808" actId="6549"/>
          <ac:spMkLst>
            <pc:docMk/>
            <pc:sldMk cId="2451939757" sldId="2832"/>
            <ac:spMk id="12" creationId="{2600B688-EE95-3E78-BB55-606C4EC6ADB5}"/>
          </ac:spMkLst>
        </pc:spChg>
      </pc:sldChg>
      <pc:sldChg chg="modSp add mod">
        <pc:chgData name="BARGIOTTI STEFANO" userId="27f81489-8240-42c9-bf60-acbec2494429" providerId="ADAL" clId="{5419538E-8542-4CB4-A5CD-F15AC7AF3E6F}" dt="2024-10-10T22:23:19.563" v="5572" actId="14100"/>
        <pc:sldMkLst>
          <pc:docMk/>
          <pc:sldMk cId="3210668638" sldId="2833"/>
        </pc:sldMkLst>
        <pc:spChg chg="mod">
          <ac:chgData name="BARGIOTTI STEFANO" userId="27f81489-8240-42c9-bf60-acbec2494429" providerId="ADAL" clId="{5419538E-8542-4CB4-A5CD-F15AC7AF3E6F}" dt="2024-10-10T22:23:19.563" v="5572" actId="14100"/>
          <ac:spMkLst>
            <pc:docMk/>
            <pc:sldMk cId="3210668638" sldId="2833"/>
            <ac:spMk id="3" creationId="{F88EC833-2640-F792-CBDE-5239CB97E7B0}"/>
          </ac:spMkLst>
        </pc:spChg>
        <pc:spChg chg="mod">
          <ac:chgData name="BARGIOTTI STEFANO" userId="27f81489-8240-42c9-bf60-acbec2494429" providerId="ADAL" clId="{5419538E-8542-4CB4-A5CD-F15AC7AF3E6F}" dt="2024-10-10T22:23:13.372" v="5571" actId="20577"/>
          <ac:spMkLst>
            <pc:docMk/>
            <pc:sldMk cId="3210668638" sldId="2833"/>
            <ac:spMk id="6" creationId="{EE78FF34-2E88-CB14-6CB6-BC253398287B}"/>
          </ac:spMkLst>
        </pc:spChg>
        <pc:spChg chg="mod">
          <ac:chgData name="BARGIOTTI STEFANO" userId="27f81489-8240-42c9-bf60-acbec2494429" providerId="ADAL" clId="{5419538E-8542-4CB4-A5CD-F15AC7AF3E6F}" dt="2024-10-10T08:23:20.345" v="2845" actId="20577"/>
          <ac:spMkLst>
            <pc:docMk/>
            <pc:sldMk cId="3210668638" sldId="2833"/>
            <ac:spMk id="12" creationId="{2600B688-EE95-3E78-BB55-606C4EC6ADB5}"/>
          </ac:spMkLst>
        </pc:spChg>
        <pc:picChg chg="mod modCrop">
          <ac:chgData name="BARGIOTTI STEFANO" userId="27f81489-8240-42c9-bf60-acbec2494429" providerId="ADAL" clId="{5419538E-8542-4CB4-A5CD-F15AC7AF3E6F}" dt="2024-10-10T14:43:57.495" v="4052" actId="732"/>
          <ac:picMkLst>
            <pc:docMk/>
            <pc:sldMk cId="3210668638" sldId="2833"/>
            <ac:picMk id="11" creationId="{C288D0EF-5D33-55C3-FB80-FC0BFF1306F4}"/>
          </ac:picMkLst>
        </pc:picChg>
      </pc:sldChg>
      <pc:sldChg chg="modSp add mod">
        <pc:chgData name="BARGIOTTI STEFANO" userId="27f81489-8240-42c9-bf60-acbec2494429" providerId="ADAL" clId="{5419538E-8542-4CB4-A5CD-F15AC7AF3E6F}" dt="2024-10-10T22:23:45.072" v="5592" actId="14100"/>
        <pc:sldMkLst>
          <pc:docMk/>
          <pc:sldMk cId="3377544124" sldId="2834"/>
        </pc:sldMkLst>
        <pc:spChg chg="mod">
          <ac:chgData name="BARGIOTTI STEFANO" userId="27f81489-8240-42c9-bf60-acbec2494429" providerId="ADAL" clId="{5419538E-8542-4CB4-A5CD-F15AC7AF3E6F}" dt="2024-10-10T22:23:45.072" v="5592" actId="14100"/>
          <ac:spMkLst>
            <pc:docMk/>
            <pc:sldMk cId="3377544124" sldId="2834"/>
            <ac:spMk id="3" creationId="{F88EC833-2640-F792-CBDE-5239CB97E7B0}"/>
          </ac:spMkLst>
        </pc:spChg>
        <pc:spChg chg="mod">
          <ac:chgData name="BARGIOTTI STEFANO" userId="27f81489-8240-42c9-bf60-acbec2494429" providerId="ADAL" clId="{5419538E-8542-4CB4-A5CD-F15AC7AF3E6F}" dt="2024-10-10T22:23:33.962" v="5591" actId="20577"/>
          <ac:spMkLst>
            <pc:docMk/>
            <pc:sldMk cId="3377544124" sldId="2834"/>
            <ac:spMk id="6" creationId="{EE78FF34-2E88-CB14-6CB6-BC253398287B}"/>
          </ac:spMkLst>
        </pc:spChg>
        <pc:spChg chg="mod">
          <ac:chgData name="BARGIOTTI STEFANO" userId="27f81489-8240-42c9-bf60-acbec2494429" providerId="ADAL" clId="{5419538E-8542-4CB4-A5CD-F15AC7AF3E6F}" dt="2024-10-10T08:28:45.483" v="2860" actId="20577"/>
          <ac:spMkLst>
            <pc:docMk/>
            <pc:sldMk cId="3377544124" sldId="2834"/>
            <ac:spMk id="12" creationId="{2600B688-EE95-3E78-BB55-606C4EC6ADB5}"/>
          </ac:spMkLst>
        </pc:spChg>
        <pc:picChg chg="mod modCrop">
          <ac:chgData name="BARGIOTTI STEFANO" userId="27f81489-8240-42c9-bf60-acbec2494429" providerId="ADAL" clId="{5419538E-8542-4CB4-A5CD-F15AC7AF3E6F}" dt="2024-10-10T14:43:51.279" v="4051" actId="732"/>
          <ac:picMkLst>
            <pc:docMk/>
            <pc:sldMk cId="3377544124" sldId="2834"/>
            <ac:picMk id="11" creationId="{C288D0EF-5D33-55C3-FB80-FC0BFF1306F4}"/>
          </ac:picMkLst>
        </pc:picChg>
      </pc:sldChg>
      <pc:sldChg chg="modSp add mod">
        <pc:chgData name="BARGIOTTI STEFANO" userId="27f81489-8240-42c9-bf60-acbec2494429" providerId="ADAL" clId="{5419538E-8542-4CB4-A5CD-F15AC7AF3E6F}" dt="2024-10-10T22:24:04.235" v="5614" actId="14100"/>
        <pc:sldMkLst>
          <pc:docMk/>
          <pc:sldMk cId="1758274399" sldId="2835"/>
        </pc:sldMkLst>
        <pc:spChg chg="mod">
          <ac:chgData name="BARGIOTTI STEFANO" userId="27f81489-8240-42c9-bf60-acbec2494429" providerId="ADAL" clId="{5419538E-8542-4CB4-A5CD-F15AC7AF3E6F}" dt="2024-10-10T22:24:04.235" v="5614" actId="14100"/>
          <ac:spMkLst>
            <pc:docMk/>
            <pc:sldMk cId="1758274399" sldId="2835"/>
            <ac:spMk id="3" creationId="{F88EC833-2640-F792-CBDE-5239CB97E7B0}"/>
          </ac:spMkLst>
        </pc:spChg>
        <pc:spChg chg="mod">
          <ac:chgData name="BARGIOTTI STEFANO" userId="27f81489-8240-42c9-bf60-acbec2494429" providerId="ADAL" clId="{5419538E-8542-4CB4-A5CD-F15AC7AF3E6F}" dt="2024-10-10T22:23:58.508" v="5613" actId="20577"/>
          <ac:spMkLst>
            <pc:docMk/>
            <pc:sldMk cId="1758274399" sldId="2835"/>
            <ac:spMk id="6" creationId="{EE78FF34-2E88-CB14-6CB6-BC253398287B}"/>
          </ac:spMkLst>
        </pc:spChg>
        <pc:spChg chg="mod">
          <ac:chgData name="BARGIOTTI STEFANO" userId="27f81489-8240-42c9-bf60-acbec2494429" providerId="ADAL" clId="{5419538E-8542-4CB4-A5CD-F15AC7AF3E6F}" dt="2024-10-10T08:39:07.521" v="2891" actId="6549"/>
          <ac:spMkLst>
            <pc:docMk/>
            <pc:sldMk cId="1758274399" sldId="2835"/>
            <ac:spMk id="12" creationId="{2600B688-EE95-3E78-BB55-606C4EC6ADB5}"/>
          </ac:spMkLst>
        </pc:spChg>
        <pc:picChg chg="mod modCrop">
          <ac:chgData name="BARGIOTTI STEFANO" userId="27f81489-8240-42c9-bf60-acbec2494429" providerId="ADAL" clId="{5419538E-8542-4CB4-A5CD-F15AC7AF3E6F}" dt="2024-10-10T14:43:40.929" v="4049" actId="732"/>
          <ac:picMkLst>
            <pc:docMk/>
            <pc:sldMk cId="1758274399" sldId="2835"/>
            <ac:picMk id="11" creationId="{C288D0EF-5D33-55C3-FB80-FC0BFF1306F4}"/>
          </ac:picMkLst>
        </pc:picChg>
      </pc:sldChg>
      <pc:sldChg chg="addSp modSp add mod">
        <pc:chgData name="BARGIOTTI STEFANO" userId="27f81489-8240-42c9-bf60-acbec2494429" providerId="ADAL" clId="{5419538E-8542-4CB4-A5CD-F15AC7AF3E6F}" dt="2024-10-10T22:24:25.400" v="5647" actId="20577"/>
        <pc:sldMkLst>
          <pc:docMk/>
          <pc:sldMk cId="1124759576" sldId="2836"/>
        </pc:sldMkLst>
        <pc:spChg chg="add mod">
          <ac:chgData name="BARGIOTTI STEFANO" userId="27f81489-8240-42c9-bf60-acbec2494429" providerId="ADAL" clId="{5419538E-8542-4CB4-A5CD-F15AC7AF3E6F}" dt="2024-10-10T14:22:39.136" v="3574"/>
          <ac:spMkLst>
            <pc:docMk/>
            <pc:sldMk cId="1124759576" sldId="2836"/>
            <ac:spMk id="2" creationId="{B3379A5D-62CB-EF64-B3C2-323CCC56082E}"/>
          </ac:spMkLst>
        </pc:spChg>
        <pc:spChg chg="mod">
          <ac:chgData name="BARGIOTTI STEFANO" userId="27f81489-8240-42c9-bf60-acbec2494429" providerId="ADAL" clId="{5419538E-8542-4CB4-A5CD-F15AC7AF3E6F}" dt="2024-10-10T22:24:17.055" v="5630" actId="20577"/>
          <ac:spMkLst>
            <pc:docMk/>
            <pc:sldMk cId="1124759576" sldId="2836"/>
            <ac:spMk id="3" creationId="{F88EC833-2640-F792-CBDE-5239CB97E7B0}"/>
          </ac:spMkLst>
        </pc:spChg>
        <pc:spChg chg="mod">
          <ac:chgData name="BARGIOTTI STEFANO" userId="27f81489-8240-42c9-bf60-acbec2494429" providerId="ADAL" clId="{5419538E-8542-4CB4-A5CD-F15AC7AF3E6F}" dt="2024-10-10T22:24:25.400" v="5647" actId="20577"/>
          <ac:spMkLst>
            <pc:docMk/>
            <pc:sldMk cId="1124759576" sldId="2836"/>
            <ac:spMk id="6" creationId="{EE78FF34-2E88-CB14-6CB6-BC253398287B}"/>
          </ac:spMkLst>
        </pc:spChg>
        <pc:spChg chg="mod">
          <ac:chgData name="BARGIOTTI STEFANO" userId="27f81489-8240-42c9-bf60-acbec2494429" providerId="ADAL" clId="{5419538E-8542-4CB4-A5CD-F15AC7AF3E6F}" dt="2024-10-10T14:24:59.749" v="3662" actId="20577"/>
          <ac:spMkLst>
            <pc:docMk/>
            <pc:sldMk cId="1124759576" sldId="2836"/>
            <ac:spMk id="12" creationId="{2600B688-EE95-3E78-BB55-606C4EC6ADB5}"/>
          </ac:spMkLst>
        </pc:spChg>
        <pc:picChg chg="mod modCrop">
          <ac:chgData name="BARGIOTTI STEFANO" userId="27f81489-8240-42c9-bf60-acbec2494429" providerId="ADAL" clId="{5419538E-8542-4CB4-A5CD-F15AC7AF3E6F}" dt="2024-10-10T14:43:35.183" v="4048" actId="732"/>
          <ac:picMkLst>
            <pc:docMk/>
            <pc:sldMk cId="1124759576" sldId="2836"/>
            <ac:picMk id="11" creationId="{C288D0EF-5D33-55C3-FB80-FC0BFF1306F4}"/>
          </ac:picMkLst>
        </pc:picChg>
      </pc:sldChg>
      <pc:sldChg chg="delSp modSp add mod">
        <pc:chgData name="BARGIOTTI STEFANO" userId="27f81489-8240-42c9-bf60-acbec2494429" providerId="ADAL" clId="{5419538E-8542-4CB4-A5CD-F15AC7AF3E6F}" dt="2024-10-10T22:24:47.747" v="5666" actId="14100"/>
        <pc:sldMkLst>
          <pc:docMk/>
          <pc:sldMk cId="404557755" sldId="2837"/>
        </pc:sldMkLst>
        <pc:spChg chg="del">
          <ac:chgData name="BARGIOTTI STEFANO" userId="27f81489-8240-42c9-bf60-acbec2494429" providerId="ADAL" clId="{5419538E-8542-4CB4-A5CD-F15AC7AF3E6F}" dt="2024-10-10T14:35:48.295" v="3939" actId="478"/>
          <ac:spMkLst>
            <pc:docMk/>
            <pc:sldMk cId="404557755" sldId="2837"/>
            <ac:spMk id="2" creationId="{B3379A5D-62CB-EF64-B3C2-323CCC56082E}"/>
          </ac:spMkLst>
        </pc:spChg>
        <pc:spChg chg="mod">
          <ac:chgData name="BARGIOTTI STEFANO" userId="27f81489-8240-42c9-bf60-acbec2494429" providerId="ADAL" clId="{5419538E-8542-4CB4-A5CD-F15AC7AF3E6F}" dt="2024-10-10T22:24:47.747" v="5666" actId="14100"/>
          <ac:spMkLst>
            <pc:docMk/>
            <pc:sldMk cId="404557755" sldId="2837"/>
            <ac:spMk id="3" creationId="{F88EC833-2640-F792-CBDE-5239CB97E7B0}"/>
          </ac:spMkLst>
        </pc:spChg>
        <pc:spChg chg="mod">
          <ac:chgData name="BARGIOTTI STEFANO" userId="27f81489-8240-42c9-bf60-acbec2494429" providerId="ADAL" clId="{5419538E-8542-4CB4-A5CD-F15AC7AF3E6F}" dt="2024-10-10T22:24:40.387" v="5665" actId="20577"/>
          <ac:spMkLst>
            <pc:docMk/>
            <pc:sldMk cId="404557755" sldId="2837"/>
            <ac:spMk id="6" creationId="{EE78FF34-2E88-CB14-6CB6-BC253398287B}"/>
          </ac:spMkLst>
        </pc:spChg>
        <pc:spChg chg="mod">
          <ac:chgData name="BARGIOTTI STEFANO" userId="27f81489-8240-42c9-bf60-acbec2494429" providerId="ADAL" clId="{5419538E-8542-4CB4-A5CD-F15AC7AF3E6F}" dt="2024-10-10T14:27:50.825" v="3773" actId="20577"/>
          <ac:spMkLst>
            <pc:docMk/>
            <pc:sldMk cId="404557755" sldId="2837"/>
            <ac:spMk id="12" creationId="{2600B688-EE95-3E78-BB55-606C4EC6ADB5}"/>
          </ac:spMkLst>
        </pc:spChg>
        <pc:picChg chg="mod modCrop">
          <ac:chgData name="BARGIOTTI STEFANO" userId="27f81489-8240-42c9-bf60-acbec2494429" providerId="ADAL" clId="{5419538E-8542-4CB4-A5CD-F15AC7AF3E6F}" dt="2024-10-10T14:43:28.014" v="4047" actId="732"/>
          <ac:picMkLst>
            <pc:docMk/>
            <pc:sldMk cId="404557755" sldId="2837"/>
            <ac:picMk id="11" creationId="{C288D0EF-5D33-55C3-FB80-FC0BFF1306F4}"/>
          </ac:picMkLst>
        </pc:picChg>
      </pc:sldChg>
      <pc:sldChg chg="delSp modSp add mod">
        <pc:chgData name="BARGIOTTI STEFANO" userId="27f81489-8240-42c9-bf60-acbec2494429" providerId="ADAL" clId="{5419538E-8542-4CB4-A5CD-F15AC7AF3E6F}" dt="2024-10-10T22:25:15.237" v="5667" actId="20577"/>
        <pc:sldMkLst>
          <pc:docMk/>
          <pc:sldMk cId="73283247" sldId="2838"/>
        </pc:sldMkLst>
        <pc:spChg chg="del">
          <ac:chgData name="BARGIOTTI STEFANO" userId="27f81489-8240-42c9-bf60-acbec2494429" providerId="ADAL" clId="{5419538E-8542-4CB4-A5CD-F15AC7AF3E6F}" dt="2024-10-10T14:35:42.326" v="3938" actId="478"/>
          <ac:spMkLst>
            <pc:docMk/>
            <pc:sldMk cId="73283247" sldId="2838"/>
            <ac:spMk id="2" creationId="{B3379A5D-62CB-EF64-B3C2-323CCC56082E}"/>
          </ac:spMkLst>
        </pc:spChg>
        <pc:spChg chg="mod">
          <ac:chgData name="BARGIOTTI STEFANO" userId="27f81489-8240-42c9-bf60-acbec2494429" providerId="ADAL" clId="{5419538E-8542-4CB4-A5CD-F15AC7AF3E6F}" dt="2024-10-10T22:25:15.237" v="5667" actId="20577"/>
          <ac:spMkLst>
            <pc:docMk/>
            <pc:sldMk cId="73283247" sldId="2838"/>
            <ac:spMk id="3" creationId="{F88EC833-2640-F792-CBDE-5239CB97E7B0}"/>
          </ac:spMkLst>
        </pc:spChg>
        <pc:spChg chg="mod">
          <ac:chgData name="BARGIOTTI STEFANO" userId="27f81489-8240-42c9-bf60-acbec2494429" providerId="ADAL" clId="{5419538E-8542-4CB4-A5CD-F15AC7AF3E6F}" dt="2024-10-10T14:34:24.648" v="3917" actId="20577"/>
          <ac:spMkLst>
            <pc:docMk/>
            <pc:sldMk cId="73283247" sldId="2838"/>
            <ac:spMk id="6" creationId="{EE78FF34-2E88-CB14-6CB6-BC253398287B}"/>
          </ac:spMkLst>
        </pc:spChg>
        <pc:spChg chg="mod">
          <ac:chgData name="BARGIOTTI STEFANO" userId="27f81489-8240-42c9-bf60-acbec2494429" providerId="ADAL" clId="{5419538E-8542-4CB4-A5CD-F15AC7AF3E6F}" dt="2024-10-10T14:35:25.526" v="3932" actId="1076"/>
          <ac:spMkLst>
            <pc:docMk/>
            <pc:sldMk cId="73283247" sldId="2838"/>
            <ac:spMk id="12" creationId="{2600B688-EE95-3E78-BB55-606C4EC6ADB5}"/>
          </ac:spMkLst>
        </pc:spChg>
        <pc:picChg chg="mod modCrop">
          <ac:chgData name="BARGIOTTI STEFANO" userId="27f81489-8240-42c9-bf60-acbec2494429" providerId="ADAL" clId="{5419538E-8542-4CB4-A5CD-F15AC7AF3E6F}" dt="2024-10-10T14:43:19.519" v="4046" actId="732"/>
          <ac:picMkLst>
            <pc:docMk/>
            <pc:sldMk cId="73283247" sldId="2838"/>
            <ac:picMk id="11" creationId="{C288D0EF-5D33-55C3-FB80-FC0BFF1306F4}"/>
          </ac:picMkLst>
        </pc:picChg>
      </pc:sldChg>
      <pc:sldChg chg="modSp add mod">
        <pc:chgData name="BARGIOTTI STEFANO" userId="27f81489-8240-42c9-bf60-acbec2494429" providerId="ADAL" clId="{5419538E-8542-4CB4-A5CD-F15AC7AF3E6F}" dt="2024-10-10T22:25:20.216" v="5668" actId="20577"/>
        <pc:sldMkLst>
          <pc:docMk/>
          <pc:sldMk cId="3495721272" sldId="2839"/>
        </pc:sldMkLst>
        <pc:spChg chg="mod">
          <ac:chgData name="BARGIOTTI STEFANO" userId="27f81489-8240-42c9-bf60-acbec2494429" providerId="ADAL" clId="{5419538E-8542-4CB4-A5CD-F15AC7AF3E6F}" dt="2024-10-10T22:25:20.216" v="5668" actId="20577"/>
          <ac:spMkLst>
            <pc:docMk/>
            <pc:sldMk cId="3495721272" sldId="2839"/>
            <ac:spMk id="3" creationId="{F88EC833-2640-F792-CBDE-5239CB97E7B0}"/>
          </ac:spMkLst>
        </pc:spChg>
        <pc:spChg chg="mod">
          <ac:chgData name="BARGIOTTI STEFANO" userId="27f81489-8240-42c9-bf60-acbec2494429" providerId="ADAL" clId="{5419538E-8542-4CB4-A5CD-F15AC7AF3E6F}" dt="2024-10-10T14:47:38.087" v="4092" actId="20577"/>
          <ac:spMkLst>
            <pc:docMk/>
            <pc:sldMk cId="3495721272" sldId="2839"/>
            <ac:spMk id="6" creationId="{EE78FF34-2E88-CB14-6CB6-BC253398287B}"/>
          </ac:spMkLst>
        </pc:spChg>
        <pc:spChg chg="mod">
          <ac:chgData name="BARGIOTTI STEFANO" userId="27f81489-8240-42c9-bf60-acbec2494429" providerId="ADAL" clId="{5419538E-8542-4CB4-A5CD-F15AC7AF3E6F}" dt="2024-10-10T14:53:53.307" v="4299" actId="20577"/>
          <ac:spMkLst>
            <pc:docMk/>
            <pc:sldMk cId="3495721272" sldId="2839"/>
            <ac:spMk id="12" creationId="{2600B688-EE95-3E78-BB55-606C4EC6ADB5}"/>
          </ac:spMkLst>
        </pc:spChg>
        <pc:picChg chg="mod modCrop">
          <ac:chgData name="BARGIOTTI STEFANO" userId="27f81489-8240-42c9-bf60-acbec2494429" providerId="ADAL" clId="{5419538E-8542-4CB4-A5CD-F15AC7AF3E6F}" dt="2024-10-10T15:02:11.355" v="4300" actId="732"/>
          <ac:picMkLst>
            <pc:docMk/>
            <pc:sldMk cId="3495721272" sldId="2839"/>
            <ac:picMk id="11" creationId="{C288D0EF-5D33-55C3-FB80-FC0BFF1306F4}"/>
          </ac:picMkLst>
        </pc:picChg>
      </pc:sldChg>
      <pc:sldChg chg="modSp add mod ord">
        <pc:chgData name="BARGIOTTI STEFANO" userId="27f81489-8240-42c9-bf60-acbec2494429" providerId="ADAL" clId="{5419538E-8542-4CB4-A5CD-F15AC7AF3E6F}" dt="2024-10-10T14:46:25.732" v="4073" actId="20577"/>
        <pc:sldMkLst>
          <pc:docMk/>
          <pc:sldMk cId="1635678182" sldId="2840"/>
        </pc:sldMkLst>
        <pc:spChg chg="mod">
          <ac:chgData name="BARGIOTTI STEFANO" userId="27f81489-8240-42c9-bf60-acbec2494429" providerId="ADAL" clId="{5419538E-8542-4CB4-A5CD-F15AC7AF3E6F}" dt="2024-10-10T14:46:25.732" v="4073" actId="20577"/>
          <ac:spMkLst>
            <pc:docMk/>
            <pc:sldMk cId="1635678182" sldId="2840"/>
            <ac:spMk id="3" creationId="{F88EC833-2640-F792-CBDE-5239CB97E7B0}"/>
          </ac:spMkLst>
        </pc:spChg>
        <pc:spChg chg="mod">
          <ac:chgData name="BARGIOTTI STEFANO" userId="27f81489-8240-42c9-bf60-acbec2494429" providerId="ADAL" clId="{5419538E-8542-4CB4-A5CD-F15AC7AF3E6F}" dt="2024-10-10T14:40:22.319" v="3969" actId="20577"/>
          <ac:spMkLst>
            <pc:docMk/>
            <pc:sldMk cId="1635678182" sldId="2840"/>
            <ac:spMk id="6" creationId="{EE78FF34-2E88-CB14-6CB6-BC253398287B}"/>
          </ac:spMkLst>
        </pc:spChg>
        <pc:picChg chg="mod modCrop">
          <ac:chgData name="BARGIOTTI STEFANO" userId="27f81489-8240-42c9-bf60-acbec2494429" providerId="ADAL" clId="{5419538E-8542-4CB4-A5CD-F15AC7AF3E6F}" dt="2024-10-10T14:43:07.623" v="4045" actId="732"/>
          <ac:picMkLst>
            <pc:docMk/>
            <pc:sldMk cId="1635678182" sldId="2840"/>
            <ac:picMk id="2" creationId="{A78A356A-CD7B-7B6B-0CAA-CA74E240FD03}"/>
          </ac:picMkLst>
        </pc:picChg>
      </pc:sldChg>
      <pc:sldChg chg="modSp add mod">
        <pc:chgData name="BARGIOTTI STEFANO" userId="27f81489-8240-42c9-bf60-acbec2494429" providerId="ADAL" clId="{5419538E-8542-4CB4-A5CD-F15AC7AF3E6F}" dt="2024-10-10T22:25:24.204" v="5669" actId="20577"/>
        <pc:sldMkLst>
          <pc:docMk/>
          <pc:sldMk cId="3544303127" sldId="2841"/>
        </pc:sldMkLst>
        <pc:spChg chg="mod">
          <ac:chgData name="BARGIOTTI STEFANO" userId="27f81489-8240-42c9-bf60-acbec2494429" providerId="ADAL" clId="{5419538E-8542-4CB4-A5CD-F15AC7AF3E6F}" dt="2024-10-10T22:25:24.204" v="5669" actId="20577"/>
          <ac:spMkLst>
            <pc:docMk/>
            <pc:sldMk cId="3544303127" sldId="2841"/>
            <ac:spMk id="3" creationId="{F88EC833-2640-F792-CBDE-5239CB97E7B0}"/>
          </ac:spMkLst>
        </pc:spChg>
        <pc:spChg chg="mod">
          <ac:chgData name="BARGIOTTI STEFANO" userId="27f81489-8240-42c9-bf60-acbec2494429" providerId="ADAL" clId="{5419538E-8542-4CB4-A5CD-F15AC7AF3E6F}" dt="2024-10-10T15:03:38.313" v="4310" actId="20577"/>
          <ac:spMkLst>
            <pc:docMk/>
            <pc:sldMk cId="3544303127" sldId="2841"/>
            <ac:spMk id="12" creationId="{2600B688-EE95-3E78-BB55-606C4EC6ADB5}"/>
          </ac:spMkLst>
        </pc:spChg>
      </pc:sldChg>
      <pc:sldChg chg="addSp delSp modSp add mod">
        <pc:chgData name="BARGIOTTI STEFANO" userId="27f81489-8240-42c9-bf60-acbec2494429" providerId="ADAL" clId="{5419538E-8542-4CB4-A5CD-F15AC7AF3E6F}" dt="2024-10-10T22:28:19.633" v="5708" actId="20577"/>
        <pc:sldMkLst>
          <pc:docMk/>
          <pc:sldMk cId="3689018507" sldId="2842"/>
        </pc:sldMkLst>
        <pc:spChg chg="mod">
          <ac:chgData name="BARGIOTTI STEFANO" userId="27f81489-8240-42c9-bf60-acbec2494429" providerId="ADAL" clId="{5419538E-8542-4CB4-A5CD-F15AC7AF3E6F}" dt="2024-10-10T22:26:23.390" v="5680" actId="20577"/>
          <ac:spMkLst>
            <pc:docMk/>
            <pc:sldMk cId="3689018507" sldId="2842"/>
            <ac:spMk id="3" creationId="{F88EC833-2640-F792-CBDE-5239CB97E7B0}"/>
          </ac:spMkLst>
        </pc:spChg>
        <pc:spChg chg="add del">
          <ac:chgData name="BARGIOTTI STEFANO" userId="27f81489-8240-42c9-bf60-acbec2494429" providerId="ADAL" clId="{5419538E-8542-4CB4-A5CD-F15AC7AF3E6F}" dt="2024-10-10T22:26:47.818" v="5682" actId="22"/>
          <ac:spMkLst>
            <pc:docMk/>
            <pc:sldMk cId="3689018507" sldId="2842"/>
            <ac:spMk id="4" creationId="{188FE65B-2997-1D8A-D083-8ADD23565E2E}"/>
          </ac:spMkLst>
        </pc:spChg>
        <pc:spChg chg="add mod">
          <ac:chgData name="BARGIOTTI STEFANO" userId="27f81489-8240-42c9-bf60-acbec2494429" providerId="ADAL" clId="{5419538E-8542-4CB4-A5CD-F15AC7AF3E6F}" dt="2024-10-10T22:28:19.633" v="5708" actId="20577"/>
          <ac:spMkLst>
            <pc:docMk/>
            <pc:sldMk cId="3689018507" sldId="2842"/>
            <ac:spMk id="5" creationId="{79F581C6-623C-7737-63F3-4DCBC8FE3B9D}"/>
          </ac:spMkLst>
        </pc:spChg>
        <pc:spChg chg="mod">
          <ac:chgData name="BARGIOTTI STEFANO" userId="27f81489-8240-42c9-bf60-acbec2494429" providerId="ADAL" clId="{5419538E-8542-4CB4-A5CD-F15AC7AF3E6F}" dt="2024-10-10T22:25:35.913" v="5671" actId="1076"/>
          <ac:spMkLst>
            <pc:docMk/>
            <pc:sldMk cId="3689018507" sldId="2842"/>
            <ac:spMk id="12" creationId="{2600B688-EE95-3E78-BB55-606C4EC6ADB5}"/>
          </ac:spMkLst>
        </pc:spChg>
      </pc:sldChg>
      <pc:sldChg chg="add">
        <pc:chgData name="BARGIOTTI STEFANO" userId="27f81489-8240-42c9-bf60-acbec2494429" providerId="ADAL" clId="{5419538E-8542-4CB4-A5CD-F15AC7AF3E6F}" dt="2024-10-10T22:28:53.676" v="5712" actId="2890"/>
        <pc:sldMkLst>
          <pc:docMk/>
          <pc:sldMk cId="9576205" sldId="2843"/>
        </pc:sldMkLst>
      </pc:sldChg>
    </pc:docChg>
  </pc:docChgLst>
  <pc:docChgLst>
    <pc:chgData name="BARGIOTTI STEFANO" userId="27f81489-8240-42c9-bf60-acbec2494429" providerId="ADAL" clId="{0EC4FF21-C129-4588-9072-E27D3B910D8C}"/>
    <pc:docChg chg="custSel modSld modMainMaster">
      <pc:chgData name="BARGIOTTI STEFANO" userId="27f81489-8240-42c9-bf60-acbec2494429" providerId="ADAL" clId="{0EC4FF21-C129-4588-9072-E27D3B910D8C}" dt="2024-10-14T14:05:08.502" v="552"/>
      <pc:docMkLst>
        <pc:docMk/>
      </pc:docMkLst>
      <pc:sldChg chg="modSp mod">
        <pc:chgData name="BARGIOTTI STEFANO" userId="27f81489-8240-42c9-bf60-acbec2494429" providerId="ADAL" clId="{0EC4FF21-C129-4588-9072-E27D3B910D8C}" dt="2024-10-13T22:13:07.489" v="124" actId="20577"/>
        <pc:sldMkLst>
          <pc:docMk/>
          <pc:sldMk cId="3337253830" sldId="256"/>
        </pc:sldMkLst>
        <pc:spChg chg="mod">
          <ac:chgData name="BARGIOTTI STEFANO" userId="27f81489-8240-42c9-bf60-acbec2494429" providerId="ADAL" clId="{0EC4FF21-C129-4588-9072-E27D3B910D8C}" dt="2024-10-13T22:13:07.489" v="124" actId="20577"/>
          <ac:spMkLst>
            <pc:docMk/>
            <pc:sldMk cId="3337253830" sldId="256"/>
            <ac:spMk id="7" creationId="{1A1DD593-3F75-4466-B6C6-AE5138E93564}"/>
          </ac:spMkLst>
        </pc:spChg>
      </pc:sldChg>
      <pc:sldChg chg="modSp mod">
        <pc:chgData name="BARGIOTTI STEFANO" userId="27f81489-8240-42c9-bf60-acbec2494429" providerId="ADAL" clId="{0EC4FF21-C129-4588-9072-E27D3B910D8C}" dt="2024-10-14T14:05:08.502" v="552"/>
        <pc:sldMkLst>
          <pc:docMk/>
          <pc:sldMk cId="1550453384" sldId="2849"/>
        </pc:sldMkLst>
        <pc:graphicFrameChg chg="mod modGraphic">
          <ac:chgData name="BARGIOTTI STEFANO" userId="27f81489-8240-42c9-bf60-acbec2494429" providerId="ADAL" clId="{0EC4FF21-C129-4588-9072-E27D3B910D8C}" dt="2024-10-14T14:05:08.502" v="552"/>
          <ac:graphicFrameMkLst>
            <pc:docMk/>
            <pc:sldMk cId="1550453384" sldId="2849"/>
            <ac:graphicFrameMk id="7" creationId="{CCF1D1B9-902C-6E60-1B76-2256AFEB425A}"/>
          </ac:graphicFrameMkLst>
        </pc:graphicFrameChg>
      </pc:sldChg>
      <pc:sldMasterChg chg="modSldLayout">
        <pc:chgData name="BARGIOTTI STEFANO" userId="27f81489-8240-42c9-bf60-acbec2494429" providerId="ADAL" clId="{0EC4FF21-C129-4588-9072-E27D3B910D8C}" dt="2024-10-13T22:12:11.990" v="76" actId="20577"/>
        <pc:sldMasterMkLst>
          <pc:docMk/>
          <pc:sldMasterMk cId="696343993" sldId="2147483660"/>
        </pc:sldMasterMkLst>
        <pc:sldLayoutChg chg="modSp mod">
          <pc:chgData name="BARGIOTTI STEFANO" userId="27f81489-8240-42c9-bf60-acbec2494429" providerId="ADAL" clId="{0EC4FF21-C129-4588-9072-E27D3B910D8C}" dt="2024-10-13T22:12:11.990" v="76" actId="20577"/>
          <pc:sldLayoutMkLst>
            <pc:docMk/>
            <pc:sldMasterMk cId="696343993" sldId="2147483660"/>
            <pc:sldLayoutMk cId="2700678395" sldId="2147483662"/>
          </pc:sldLayoutMkLst>
          <pc:spChg chg="mod">
            <ac:chgData name="BARGIOTTI STEFANO" userId="27f81489-8240-42c9-bf60-acbec2494429" providerId="ADAL" clId="{0EC4FF21-C129-4588-9072-E27D3B910D8C}" dt="2024-10-13T22:11:43.424" v="37" actId="20577"/>
            <ac:spMkLst>
              <pc:docMk/>
              <pc:sldMasterMk cId="696343993" sldId="2147483660"/>
              <pc:sldLayoutMk cId="2700678395" sldId="2147483662"/>
              <ac:spMk id="17" creationId="{F39ABC29-CC72-D774-EECF-4FFAFEE99E9A}"/>
            </ac:spMkLst>
          </pc:spChg>
          <pc:spChg chg="mod">
            <ac:chgData name="BARGIOTTI STEFANO" userId="27f81489-8240-42c9-bf60-acbec2494429" providerId="ADAL" clId="{0EC4FF21-C129-4588-9072-E27D3B910D8C}" dt="2024-10-13T22:12:11.990" v="76" actId="20577"/>
            <ac:spMkLst>
              <pc:docMk/>
              <pc:sldMasterMk cId="696343993" sldId="2147483660"/>
              <pc:sldLayoutMk cId="2700678395" sldId="2147483662"/>
              <ac:spMk id="19" creationId="{7588B258-2582-93EA-FFEA-7F58A0EEABA3}"/>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5AB69B-8A44-4085-831E-11E7D259EC54}"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US"/>
        </a:p>
      </dgm:t>
    </dgm:pt>
    <dgm:pt modelId="{3ABD8EE4-ACEA-457C-8FD2-D0B3E90BB996}">
      <dgm:prSet/>
      <dgm:spPr/>
      <dgm:t>
        <a:bodyPr/>
        <a:lstStyle/>
        <a:p>
          <a:r>
            <a:rPr lang="it-IT"/>
            <a:t>La riorganizzazione dell’Agenzia è stata condotta in attuazione dell’articolo 23-</a:t>
          </a:r>
          <a:r>
            <a:rPr lang="it-IT" i="1"/>
            <a:t>quater</a:t>
          </a:r>
          <a:r>
            <a:rPr lang="it-IT"/>
            <a:t>, comma 1, del decreto-legge 6 luglio 2012, n. 95 (recante, “</a:t>
          </a:r>
          <a:r>
            <a:rPr lang="it-IT" i="1"/>
            <a:t>Disposizioni urgenti per la revisione della spesa pubblica</a:t>
          </a:r>
          <a:r>
            <a:rPr lang="it-IT"/>
            <a:t>”), coordinando e armonizzando i processi e le competenze nei settori delle dogane, delle accise e dei giochi in un unico sistema amministrativo.</a:t>
          </a:r>
          <a:endParaRPr lang="en-US"/>
        </a:p>
      </dgm:t>
    </dgm:pt>
    <dgm:pt modelId="{8F0FBF96-0ADD-459E-A0EA-49B6869A0611}" type="parTrans" cxnId="{198EB0DD-2544-4E52-9C35-9CC607322B71}">
      <dgm:prSet/>
      <dgm:spPr/>
      <dgm:t>
        <a:bodyPr/>
        <a:lstStyle/>
        <a:p>
          <a:endParaRPr lang="en-US"/>
        </a:p>
      </dgm:t>
    </dgm:pt>
    <dgm:pt modelId="{83526686-2555-4180-A4A5-070EE5BA822A}" type="sibTrans" cxnId="{198EB0DD-2544-4E52-9C35-9CC607322B71}">
      <dgm:prSet/>
      <dgm:spPr/>
      <dgm:t>
        <a:bodyPr/>
        <a:lstStyle/>
        <a:p>
          <a:endParaRPr lang="en-US"/>
        </a:p>
      </dgm:t>
    </dgm:pt>
    <dgm:pt modelId="{B79513B7-92D3-4F10-B65C-FCB7573A6342}">
      <dgm:prSet/>
      <dgm:spPr/>
      <dgm:t>
        <a:bodyPr/>
        <a:lstStyle/>
        <a:p>
          <a:endParaRPr lang="it-IT" sz="1800"/>
        </a:p>
        <a:p>
          <a:r>
            <a:rPr lang="it-IT" sz="1800"/>
            <a:t>La riforma organizzativa si concretizza nel nuovo assetto definito per le Direzioni territoriali, che si articolano nelle seguenti Strutture dirigenziali di livello non generale:</a:t>
          </a:r>
          <a:endParaRPr lang="en-US" sz="1800"/>
        </a:p>
      </dgm:t>
    </dgm:pt>
    <dgm:pt modelId="{F5B9C4CE-F532-4F44-8092-8D7C0A641846}" type="parTrans" cxnId="{358BE3CB-5416-4533-95AE-36BC6461D725}">
      <dgm:prSet/>
      <dgm:spPr/>
      <dgm:t>
        <a:bodyPr/>
        <a:lstStyle/>
        <a:p>
          <a:endParaRPr lang="en-US"/>
        </a:p>
      </dgm:t>
    </dgm:pt>
    <dgm:pt modelId="{89B0377B-F46F-42AD-9518-9C2C33C9446B}" type="sibTrans" cxnId="{358BE3CB-5416-4533-95AE-36BC6461D725}">
      <dgm:prSet/>
      <dgm:spPr/>
      <dgm:t>
        <a:bodyPr/>
        <a:lstStyle/>
        <a:p>
          <a:endParaRPr lang="en-US"/>
        </a:p>
      </dgm:t>
    </dgm:pt>
    <dgm:pt modelId="{5703694F-88F5-40C7-A315-F28B10C1837C}">
      <dgm:prSet custT="1"/>
      <dgm:spPr/>
      <dgm:t>
        <a:bodyPr/>
        <a:lstStyle/>
        <a:p>
          <a:r>
            <a:rPr lang="it-IT" sz="1800" b="1"/>
            <a:t>Uffici territoriali</a:t>
          </a:r>
          <a:r>
            <a:rPr lang="it-IT" sz="1800"/>
            <a:t>;</a:t>
          </a:r>
          <a:endParaRPr lang="en-US" sz="1800"/>
        </a:p>
      </dgm:t>
    </dgm:pt>
    <dgm:pt modelId="{2A2EB7BB-ABCF-46C9-94E1-D5384480A330}" type="parTrans" cxnId="{C7EE233D-5892-4A85-8D3E-4B257FADD0E4}">
      <dgm:prSet/>
      <dgm:spPr/>
      <dgm:t>
        <a:bodyPr/>
        <a:lstStyle/>
        <a:p>
          <a:endParaRPr lang="en-US"/>
        </a:p>
      </dgm:t>
    </dgm:pt>
    <dgm:pt modelId="{1DDB2B62-614B-4790-8CD8-DA5C94A05220}" type="sibTrans" cxnId="{C7EE233D-5892-4A85-8D3E-4B257FADD0E4}">
      <dgm:prSet/>
      <dgm:spPr/>
      <dgm:t>
        <a:bodyPr/>
        <a:lstStyle/>
        <a:p>
          <a:endParaRPr lang="en-US"/>
        </a:p>
      </dgm:t>
    </dgm:pt>
    <dgm:pt modelId="{39D86D47-5B86-456F-8D52-928645C14E9D}">
      <dgm:prSet custT="1"/>
      <dgm:spPr/>
      <dgm:t>
        <a:bodyPr/>
        <a:lstStyle/>
        <a:p>
          <a:r>
            <a:rPr lang="it-IT" sz="1800" b="1"/>
            <a:t>Uffici locali ADM</a:t>
          </a:r>
          <a:r>
            <a:rPr lang="it-IT" sz="1800"/>
            <a:t>.</a:t>
          </a:r>
          <a:endParaRPr lang="en-US" sz="1800"/>
        </a:p>
      </dgm:t>
    </dgm:pt>
    <dgm:pt modelId="{CDA81C19-1428-4AEA-987D-7AB1480D5FC8}" type="parTrans" cxnId="{FF56F0E5-6415-4E4D-86BF-2896526D4DAE}">
      <dgm:prSet/>
      <dgm:spPr/>
      <dgm:t>
        <a:bodyPr/>
        <a:lstStyle/>
        <a:p>
          <a:endParaRPr lang="en-US"/>
        </a:p>
      </dgm:t>
    </dgm:pt>
    <dgm:pt modelId="{314399D8-E434-4E65-A731-E128F2F00D4A}" type="sibTrans" cxnId="{FF56F0E5-6415-4E4D-86BF-2896526D4DAE}">
      <dgm:prSet/>
      <dgm:spPr/>
      <dgm:t>
        <a:bodyPr/>
        <a:lstStyle/>
        <a:p>
          <a:endParaRPr lang="en-US"/>
        </a:p>
      </dgm:t>
    </dgm:pt>
    <dgm:pt modelId="{54FCD0C4-2DB8-4F12-8117-0CD0602E83C0}" type="pres">
      <dgm:prSet presAssocID="{BE5AB69B-8A44-4085-831E-11E7D259EC54}" presName="Name0" presStyleCnt="0">
        <dgm:presLayoutVars>
          <dgm:dir/>
          <dgm:resizeHandles val="exact"/>
        </dgm:presLayoutVars>
      </dgm:prSet>
      <dgm:spPr/>
    </dgm:pt>
    <dgm:pt modelId="{A499AE4C-3C43-437C-9DDA-3CA191E96099}" type="pres">
      <dgm:prSet presAssocID="{3ABD8EE4-ACEA-457C-8FD2-D0B3E90BB996}" presName="parAndChTx" presStyleLbl="node1" presStyleIdx="0" presStyleCnt="2">
        <dgm:presLayoutVars>
          <dgm:bulletEnabled val="1"/>
        </dgm:presLayoutVars>
      </dgm:prSet>
      <dgm:spPr/>
    </dgm:pt>
    <dgm:pt modelId="{C2156AF6-E9CF-40B7-BC7E-1E430FCEAA9C}" type="pres">
      <dgm:prSet presAssocID="{83526686-2555-4180-A4A5-070EE5BA822A}" presName="parAndChSpace" presStyleCnt="0"/>
      <dgm:spPr/>
    </dgm:pt>
    <dgm:pt modelId="{BB1ABD85-3891-4C49-856B-13C062915BE8}" type="pres">
      <dgm:prSet presAssocID="{B79513B7-92D3-4F10-B65C-FCB7573A6342}" presName="parAndChTx" presStyleLbl="node1" presStyleIdx="1" presStyleCnt="2">
        <dgm:presLayoutVars>
          <dgm:bulletEnabled val="1"/>
        </dgm:presLayoutVars>
      </dgm:prSet>
      <dgm:spPr/>
    </dgm:pt>
  </dgm:ptLst>
  <dgm:cxnLst>
    <dgm:cxn modelId="{C7EE233D-5892-4A85-8D3E-4B257FADD0E4}" srcId="{B79513B7-92D3-4F10-B65C-FCB7573A6342}" destId="{5703694F-88F5-40C7-A315-F28B10C1837C}" srcOrd="0" destOrd="0" parTransId="{2A2EB7BB-ABCF-46C9-94E1-D5384480A330}" sibTransId="{1DDB2B62-614B-4790-8CD8-DA5C94A05220}"/>
    <dgm:cxn modelId="{23E12662-D7DC-49FF-88FB-360087862C2A}" type="presOf" srcId="{B79513B7-92D3-4F10-B65C-FCB7573A6342}" destId="{BB1ABD85-3891-4C49-856B-13C062915BE8}" srcOrd="0" destOrd="0" presId="urn:microsoft.com/office/officeart/2005/8/layout/hChevron3"/>
    <dgm:cxn modelId="{4EF51856-4A98-4EB0-B20E-427E88E48731}" type="presOf" srcId="{39D86D47-5B86-456F-8D52-928645C14E9D}" destId="{BB1ABD85-3891-4C49-856B-13C062915BE8}" srcOrd="0" destOrd="2" presId="urn:microsoft.com/office/officeart/2005/8/layout/hChevron3"/>
    <dgm:cxn modelId="{DCCFDC83-DB95-46B9-8245-F2A6ADC14E5D}" type="presOf" srcId="{5703694F-88F5-40C7-A315-F28B10C1837C}" destId="{BB1ABD85-3891-4C49-856B-13C062915BE8}" srcOrd="0" destOrd="1" presId="urn:microsoft.com/office/officeart/2005/8/layout/hChevron3"/>
    <dgm:cxn modelId="{0FC47995-31BF-43F9-883E-EBC750EF95EA}" type="presOf" srcId="{3ABD8EE4-ACEA-457C-8FD2-D0B3E90BB996}" destId="{A499AE4C-3C43-437C-9DDA-3CA191E96099}" srcOrd="0" destOrd="0" presId="urn:microsoft.com/office/officeart/2005/8/layout/hChevron3"/>
    <dgm:cxn modelId="{358BE3CB-5416-4533-95AE-36BC6461D725}" srcId="{BE5AB69B-8A44-4085-831E-11E7D259EC54}" destId="{B79513B7-92D3-4F10-B65C-FCB7573A6342}" srcOrd="1" destOrd="0" parTransId="{F5B9C4CE-F532-4F44-8092-8D7C0A641846}" sibTransId="{89B0377B-F46F-42AD-9518-9C2C33C9446B}"/>
    <dgm:cxn modelId="{198EB0DD-2544-4E52-9C35-9CC607322B71}" srcId="{BE5AB69B-8A44-4085-831E-11E7D259EC54}" destId="{3ABD8EE4-ACEA-457C-8FD2-D0B3E90BB996}" srcOrd="0" destOrd="0" parTransId="{8F0FBF96-0ADD-459E-A0EA-49B6869A0611}" sibTransId="{83526686-2555-4180-A4A5-070EE5BA822A}"/>
    <dgm:cxn modelId="{60523FE2-6F7F-4850-A03C-66D8AC9CF3BD}" type="presOf" srcId="{BE5AB69B-8A44-4085-831E-11E7D259EC54}" destId="{54FCD0C4-2DB8-4F12-8117-0CD0602E83C0}" srcOrd="0" destOrd="0" presId="urn:microsoft.com/office/officeart/2005/8/layout/hChevron3"/>
    <dgm:cxn modelId="{FF56F0E5-6415-4E4D-86BF-2896526D4DAE}" srcId="{B79513B7-92D3-4F10-B65C-FCB7573A6342}" destId="{39D86D47-5B86-456F-8D52-928645C14E9D}" srcOrd="1" destOrd="0" parTransId="{CDA81C19-1428-4AEA-987D-7AB1480D5FC8}" sibTransId="{314399D8-E434-4E65-A731-E128F2F00D4A}"/>
    <dgm:cxn modelId="{C7B35036-4EC5-400B-B6B5-E7AC5B844F53}" type="presParOf" srcId="{54FCD0C4-2DB8-4F12-8117-0CD0602E83C0}" destId="{A499AE4C-3C43-437C-9DDA-3CA191E96099}" srcOrd="0" destOrd="0" presId="urn:microsoft.com/office/officeart/2005/8/layout/hChevron3"/>
    <dgm:cxn modelId="{A7D0098A-B3FD-43D3-974D-5E36ADA465D7}" type="presParOf" srcId="{54FCD0C4-2DB8-4F12-8117-0CD0602E83C0}" destId="{C2156AF6-E9CF-40B7-BC7E-1E430FCEAA9C}" srcOrd="1" destOrd="0" presId="urn:microsoft.com/office/officeart/2005/8/layout/hChevron3"/>
    <dgm:cxn modelId="{DE645BB0-1B98-4DCE-A48C-175356BDE846}" type="presParOf" srcId="{54FCD0C4-2DB8-4F12-8117-0CD0602E83C0}" destId="{BB1ABD85-3891-4C49-856B-13C062915BE8}"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F016CC7-847C-44F1-9F5A-58157B4012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D2FD6D39-3092-46F9-8010-00A98CFB77F6}">
      <dgm:prSet custT="1"/>
      <dgm:spPr/>
      <dgm:t>
        <a:bodyPr/>
        <a:lstStyle/>
        <a:p>
          <a:r>
            <a:rPr lang="it-IT" sz="1400" b="1"/>
            <a:t>Terzo Criterio: Aree e Distaccamenti</a:t>
          </a:r>
        </a:p>
        <a:p>
          <a:r>
            <a:rPr lang="it-IT" sz="1400" b="1"/>
            <a:t>(n. 24 POER – n. 77 PO)</a:t>
          </a:r>
          <a:endParaRPr lang="en-US" sz="1400"/>
        </a:p>
      </dgm:t>
    </dgm:pt>
    <dgm:pt modelId="{5B552549-1BED-49AF-AB4E-AFECAA587F93}" type="parTrans" cxnId="{1DD75C0B-5FA9-40ED-BFED-4BAD3D918E3B}">
      <dgm:prSet/>
      <dgm:spPr/>
      <dgm:t>
        <a:bodyPr/>
        <a:lstStyle/>
        <a:p>
          <a:endParaRPr lang="en-US"/>
        </a:p>
      </dgm:t>
    </dgm:pt>
    <dgm:pt modelId="{52DD9D7C-43B0-41C2-8893-ACE095412B16}" type="sibTrans" cxnId="{1DD75C0B-5FA9-40ED-BFED-4BAD3D918E3B}">
      <dgm:prSet/>
      <dgm:spPr/>
      <dgm:t>
        <a:bodyPr/>
        <a:lstStyle/>
        <a:p>
          <a:endParaRPr lang="en-US"/>
        </a:p>
      </dgm:t>
    </dgm:pt>
    <dgm:pt modelId="{A2788AC7-3441-441D-9425-54DD79B4B406}">
      <dgm:prSet custT="1"/>
      <dgm:spPr/>
      <dgm:t>
        <a:bodyPr/>
        <a:lstStyle/>
        <a:p>
          <a:pPr algn="l"/>
          <a:r>
            <a:rPr lang="it-IT" sz="1600"/>
            <a:t>In ragione del personale – P* – delle Aree e Distaccamenti, aggiornato con la scopertura media a livello nazionale, è prevista:</a:t>
          </a:r>
        </a:p>
        <a:p>
          <a:pPr algn="l"/>
          <a:r>
            <a:rPr lang="it-IT" sz="1600"/>
            <a:t>n. 1 POER se P è superiore a 24 unità oppure n. 1 PO se l’unità organizzativa ha sede presso l’Ufficio locale ADM,</a:t>
          </a:r>
        </a:p>
        <a:p>
          <a:pPr algn="l"/>
          <a:r>
            <a:rPr lang="it-IT" sz="1600"/>
            <a:t>n. 1 PO se P è inferiore o uguale a 24 unità.</a:t>
          </a:r>
        </a:p>
        <a:p>
          <a:pPr algn="l"/>
          <a:r>
            <a:rPr lang="it-IT" sz="1600"/>
            <a:t>Per le unità organizzative alle quali sono attribuite all’attualità POER (come specificato nel box), è attribuita n. 1 POER di medesimo livello; in assenza di tale condizione, è assegnata n. 1 POER di livello “III”. </a:t>
          </a:r>
        </a:p>
        <a:p>
          <a:pPr algn="ctr"/>
          <a:endParaRPr lang="en-US" sz="1380"/>
        </a:p>
      </dgm:t>
    </dgm:pt>
    <dgm:pt modelId="{3A67821E-637D-451E-8228-E9E4B6CC8C61}" type="parTrans" cxnId="{3DA15677-310D-4734-8E1B-1ABE13D6C75E}">
      <dgm:prSet/>
      <dgm:spPr/>
      <dgm:t>
        <a:bodyPr/>
        <a:lstStyle/>
        <a:p>
          <a:endParaRPr lang="en-US"/>
        </a:p>
      </dgm:t>
    </dgm:pt>
    <dgm:pt modelId="{30207A95-4D65-42B7-BEE8-4EFC704AFB26}" type="sibTrans" cxnId="{3DA15677-310D-4734-8E1B-1ABE13D6C75E}">
      <dgm:prSet/>
      <dgm:spPr/>
      <dgm:t>
        <a:bodyPr/>
        <a:lstStyle/>
        <a:p>
          <a:endParaRPr lang="en-US"/>
        </a:p>
      </dgm:t>
    </dgm:pt>
    <dgm:pt modelId="{4B3ED88B-5D22-4EB4-BD73-DFC12491A275}" type="pres">
      <dgm:prSet presAssocID="{2F016CC7-847C-44F1-9F5A-58157B401276}" presName="linearFlow" presStyleCnt="0">
        <dgm:presLayoutVars>
          <dgm:resizeHandles val="exact"/>
        </dgm:presLayoutVars>
      </dgm:prSet>
      <dgm:spPr/>
    </dgm:pt>
    <dgm:pt modelId="{1FB8B290-54AA-4B8B-9221-677A4FF4C1C9}" type="pres">
      <dgm:prSet presAssocID="{D2FD6D39-3092-46F9-8010-00A98CFB77F6}" presName="node" presStyleLbl="node1" presStyleIdx="0" presStyleCnt="2" custScaleX="93456" custScaleY="28939">
        <dgm:presLayoutVars>
          <dgm:bulletEnabled val="1"/>
        </dgm:presLayoutVars>
      </dgm:prSet>
      <dgm:spPr/>
    </dgm:pt>
    <dgm:pt modelId="{1D2C9A78-BE20-4B98-B844-65AD0820E424}" type="pres">
      <dgm:prSet presAssocID="{52DD9D7C-43B0-41C2-8893-ACE095412B16}" presName="sibTrans" presStyleLbl="sibTrans2D1" presStyleIdx="0" presStyleCnt="1" custScaleX="60311" custScaleY="25444"/>
      <dgm:spPr/>
    </dgm:pt>
    <dgm:pt modelId="{2CE2355D-C50B-4433-907F-7B066A24046F}" type="pres">
      <dgm:prSet presAssocID="{52DD9D7C-43B0-41C2-8893-ACE095412B16}" presName="connectorText" presStyleLbl="sibTrans2D1" presStyleIdx="0" presStyleCnt="1"/>
      <dgm:spPr/>
    </dgm:pt>
    <dgm:pt modelId="{9D1442F0-0D67-4471-AC13-8C204B3E4717}" type="pres">
      <dgm:prSet presAssocID="{A2788AC7-3441-441D-9425-54DD79B4B406}" presName="node" presStyleLbl="node1" presStyleIdx="1" presStyleCnt="2" custScaleX="92952" custScaleY="131278" custLinFactNeighborX="-252" custLinFactNeighborY="-5557">
        <dgm:presLayoutVars>
          <dgm:bulletEnabled val="1"/>
        </dgm:presLayoutVars>
      </dgm:prSet>
      <dgm:spPr/>
    </dgm:pt>
  </dgm:ptLst>
  <dgm:cxnLst>
    <dgm:cxn modelId="{7D20F60A-0486-43B1-8476-89673DD4859A}" type="presOf" srcId="{52DD9D7C-43B0-41C2-8893-ACE095412B16}" destId="{1D2C9A78-BE20-4B98-B844-65AD0820E424}" srcOrd="0" destOrd="0" presId="urn:microsoft.com/office/officeart/2005/8/layout/process2"/>
    <dgm:cxn modelId="{1DD75C0B-5FA9-40ED-BFED-4BAD3D918E3B}" srcId="{2F016CC7-847C-44F1-9F5A-58157B401276}" destId="{D2FD6D39-3092-46F9-8010-00A98CFB77F6}" srcOrd="0" destOrd="0" parTransId="{5B552549-1BED-49AF-AB4E-AFECAA587F93}" sibTransId="{52DD9D7C-43B0-41C2-8893-ACE095412B16}"/>
    <dgm:cxn modelId="{3DA15677-310D-4734-8E1B-1ABE13D6C75E}" srcId="{2F016CC7-847C-44F1-9F5A-58157B401276}" destId="{A2788AC7-3441-441D-9425-54DD79B4B406}" srcOrd="1" destOrd="0" parTransId="{3A67821E-637D-451E-8228-E9E4B6CC8C61}" sibTransId="{30207A95-4D65-42B7-BEE8-4EFC704AFB26}"/>
    <dgm:cxn modelId="{8CAA4A91-BD06-4127-BC50-035B9D1EBFDB}" type="presOf" srcId="{52DD9D7C-43B0-41C2-8893-ACE095412B16}" destId="{2CE2355D-C50B-4433-907F-7B066A24046F}" srcOrd="1" destOrd="0" presId="urn:microsoft.com/office/officeart/2005/8/layout/process2"/>
    <dgm:cxn modelId="{1D3843B9-95ED-4035-A7ED-B781BD0FE325}" type="presOf" srcId="{D2FD6D39-3092-46F9-8010-00A98CFB77F6}" destId="{1FB8B290-54AA-4B8B-9221-677A4FF4C1C9}" srcOrd="0" destOrd="0" presId="urn:microsoft.com/office/officeart/2005/8/layout/process2"/>
    <dgm:cxn modelId="{35C5DDE9-354F-4104-89E7-8327AFCD8CF0}" type="presOf" srcId="{2F016CC7-847C-44F1-9F5A-58157B401276}" destId="{4B3ED88B-5D22-4EB4-BD73-DFC12491A275}" srcOrd="0" destOrd="0" presId="urn:microsoft.com/office/officeart/2005/8/layout/process2"/>
    <dgm:cxn modelId="{A45002F1-AB40-4BF4-9C14-76F2903880B6}" type="presOf" srcId="{A2788AC7-3441-441D-9425-54DD79B4B406}" destId="{9D1442F0-0D67-4471-AC13-8C204B3E4717}" srcOrd="0" destOrd="0" presId="urn:microsoft.com/office/officeart/2005/8/layout/process2"/>
    <dgm:cxn modelId="{D2BC85C4-76C6-4221-894E-BB9CBB10DC69}" type="presParOf" srcId="{4B3ED88B-5D22-4EB4-BD73-DFC12491A275}" destId="{1FB8B290-54AA-4B8B-9221-677A4FF4C1C9}" srcOrd="0" destOrd="0" presId="urn:microsoft.com/office/officeart/2005/8/layout/process2"/>
    <dgm:cxn modelId="{FADF16AB-3FD4-4F9A-ABCE-BE200A83EF41}" type="presParOf" srcId="{4B3ED88B-5D22-4EB4-BD73-DFC12491A275}" destId="{1D2C9A78-BE20-4B98-B844-65AD0820E424}" srcOrd="1" destOrd="0" presId="urn:microsoft.com/office/officeart/2005/8/layout/process2"/>
    <dgm:cxn modelId="{BA82841B-66CC-4093-A6B1-A1BB161AF850}" type="presParOf" srcId="{1D2C9A78-BE20-4B98-B844-65AD0820E424}" destId="{2CE2355D-C50B-4433-907F-7B066A24046F}" srcOrd="0" destOrd="0" presId="urn:microsoft.com/office/officeart/2005/8/layout/process2"/>
    <dgm:cxn modelId="{3518EB83-5A8F-4A13-B9BD-6C1968C6522D}" type="presParOf" srcId="{4B3ED88B-5D22-4EB4-BD73-DFC12491A275}" destId="{9D1442F0-0D67-4471-AC13-8C204B3E4717}"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F016CC7-847C-44F1-9F5A-58157B4012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A2788AC7-3441-441D-9425-54DD79B4B406}">
      <dgm:prSet custT="1"/>
      <dgm:spPr>
        <a:solidFill>
          <a:srgbClr val="92D050"/>
        </a:solidFill>
      </dgm:spPr>
      <dgm:t>
        <a:bodyPr/>
        <a:lstStyle/>
        <a:p>
          <a:pPr algn="l"/>
          <a:r>
            <a:rPr lang="it-IT" sz="1050"/>
            <a:t>Sot Capodichino presso l’Ufficio delle dogane di Napoli 1,</a:t>
          </a:r>
        </a:p>
        <a:p>
          <a:pPr algn="l"/>
          <a:r>
            <a:rPr lang="it-IT" sz="1050"/>
            <a:t>Sot Aeroporto G. Marconi presso l’Ufficio delle dogane di Bologna,</a:t>
          </a:r>
        </a:p>
        <a:p>
          <a:pPr algn="l"/>
          <a:r>
            <a:rPr lang="it-IT" sz="1050"/>
            <a:t>Sot Ciampino presso l’Ufficio delle dogane di Roma 1,</a:t>
          </a:r>
        </a:p>
        <a:p>
          <a:pPr algn="l"/>
          <a:r>
            <a:rPr lang="it-IT" sz="1050"/>
            <a:t>Sot Viaggiatori presso l’Ufficio delle dogane di Roma 2,</a:t>
          </a:r>
        </a:p>
        <a:p>
          <a:pPr algn="l"/>
          <a:r>
            <a:rPr lang="it-IT" sz="1050"/>
            <a:t>Sot Passo Nuovo presso l’Ufficio delle dogane di Genova 1,</a:t>
          </a:r>
        </a:p>
        <a:p>
          <a:pPr algn="l"/>
          <a:r>
            <a:rPr lang="it-IT" sz="1050"/>
            <a:t>Sot Voltri presso l’Ufficio delle dogane di Genova 2,</a:t>
          </a:r>
        </a:p>
        <a:p>
          <a:pPr algn="l"/>
          <a:r>
            <a:rPr lang="it-IT" sz="1050"/>
            <a:t>Sot Ponte Chiasso presso l’Ufficio delle dogane di Como,</a:t>
          </a:r>
        </a:p>
        <a:p>
          <a:pPr algn="l"/>
          <a:r>
            <a:rPr lang="it-IT" sz="1050"/>
            <a:t>Responsabile Aeroporto presso l’Ufficio delle dogane di Bergamo,</a:t>
          </a:r>
        </a:p>
        <a:p>
          <a:pPr algn="l"/>
          <a:r>
            <a:rPr lang="it-IT" sz="1050"/>
            <a:t>Sot Aeroporto Marco Polo di Tessera presso l’Ufficio delle dogane di Venezia</a:t>
          </a:r>
        </a:p>
        <a:p>
          <a:pPr algn="l"/>
          <a:r>
            <a:rPr lang="it-IT" sz="1050"/>
            <a:t>Sot Punto Franco Nuovo presso l’Ufficio delle dogane di Trieste.</a:t>
          </a:r>
        </a:p>
      </dgm:t>
    </dgm:pt>
    <dgm:pt modelId="{3A67821E-637D-451E-8228-E9E4B6CC8C61}" type="parTrans" cxnId="{3DA15677-310D-4734-8E1B-1ABE13D6C75E}">
      <dgm:prSet/>
      <dgm:spPr/>
      <dgm:t>
        <a:bodyPr/>
        <a:lstStyle/>
        <a:p>
          <a:endParaRPr lang="en-US"/>
        </a:p>
      </dgm:t>
    </dgm:pt>
    <dgm:pt modelId="{30207A95-4D65-42B7-BEE8-4EFC704AFB26}" type="sibTrans" cxnId="{3DA15677-310D-4734-8E1B-1ABE13D6C75E}">
      <dgm:prSet/>
      <dgm:spPr/>
      <dgm:t>
        <a:bodyPr/>
        <a:lstStyle/>
        <a:p>
          <a:endParaRPr lang="en-US"/>
        </a:p>
      </dgm:t>
    </dgm:pt>
    <dgm:pt modelId="{4B3ED88B-5D22-4EB4-BD73-DFC12491A275}" type="pres">
      <dgm:prSet presAssocID="{2F016CC7-847C-44F1-9F5A-58157B401276}" presName="linearFlow" presStyleCnt="0">
        <dgm:presLayoutVars>
          <dgm:resizeHandles val="exact"/>
        </dgm:presLayoutVars>
      </dgm:prSet>
      <dgm:spPr/>
    </dgm:pt>
    <dgm:pt modelId="{9D1442F0-0D67-4471-AC13-8C204B3E4717}" type="pres">
      <dgm:prSet presAssocID="{A2788AC7-3441-441D-9425-54DD79B4B406}" presName="node" presStyleLbl="node1" presStyleIdx="0" presStyleCnt="1" custScaleX="112010" custScaleY="100196" custLinFactNeighborX="4566" custLinFactNeighborY="6492">
        <dgm:presLayoutVars>
          <dgm:bulletEnabled val="1"/>
        </dgm:presLayoutVars>
      </dgm:prSet>
      <dgm:spPr/>
    </dgm:pt>
  </dgm:ptLst>
  <dgm:cxnLst>
    <dgm:cxn modelId="{3DA15677-310D-4734-8E1B-1ABE13D6C75E}" srcId="{2F016CC7-847C-44F1-9F5A-58157B401276}" destId="{A2788AC7-3441-441D-9425-54DD79B4B406}" srcOrd="0" destOrd="0" parTransId="{3A67821E-637D-451E-8228-E9E4B6CC8C61}" sibTransId="{30207A95-4D65-42B7-BEE8-4EFC704AFB26}"/>
    <dgm:cxn modelId="{35C5DDE9-354F-4104-89E7-8327AFCD8CF0}" type="presOf" srcId="{2F016CC7-847C-44F1-9F5A-58157B401276}" destId="{4B3ED88B-5D22-4EB4-BD73-DFC12491A275}" srcOrd="0" destOrd="0" presId="urn:microsoft.com/office/officeart/2005/8/layout/process2"/>
    <dgm:cxn modelId="{A45002F1-AB40-4BF4-9C14-76F2903880B6}" type="presOf" srcId="{A2788AC7-3441-441D-9425-54DD79B4B406}" destId="{9D1442F0-0D67-4471-AC13-8C204B3E4717}" srcOrd="0" destOrd="0" presId="urn:microsoft.com/office/officeart/2005/8/layout/process2"/>
    <dgm:cxn modelId="{3518EB83-5A8F-4A13-B9BD-6C1968C6522D}" type="presParOf" srcId="{4B3ED88B-5D22-4EB4-BD73-DFC12491A275}" destId="{9D1442F0-0D67-4471-AC13-8C204B3E4717}" srcOrd="0"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F016CC7-847C-44F1-9F5A-58157B4012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D2FD6D39-3092-46F9-8010-00A98CFB77F6}">
      <dgm:prSet custT="1"/>
      <dgm:spPr/>
      <dgm:t>
        <a:bodyPr/>
        <a:lstStyle/>
        <a:p>
          <a:pPr algn="ctr"/>
          <a:r>
            <a:rPr lang="it-IT" sz="1400" b="1"/>
            <a:t>Quarto Criterio: Aree delle Direzioni territoriali</a:t>
          </a:r>
        </a:p>
        <a:p>
          <a:pPr algn="ctr"/>
          <a:r>
            <a:rPr lang="it-IT" sz="1400" b="1"/>
            <a:t>(n. 39 POER – n. 86 PO)</a:t>
          </a:r>
          <a:endParaRPr lang="en-US" sz="1400"/>
        </a:p>
      </dgm:t>
    </dgm:pt>
    <dgm:pt modelId="{5B552549-1BED-49AF-AB4E-AFECAA587F93}" type="parTrans" cxnId="{1DD75C0B-5FA9-40ED-BFED-4BAD3D918E3B}">
      <dgm:prSet/>
      <dgm:spPr/>
      <dgm:t>
        <a:bodyPr/>
        <a:lstStyle/>
        <a:p>
          <a:endParaRPr lang="en-US"/>
        </a:p>
      </dgm:t>
    </dgm:pt>
    <dgm:pt modelId="{52DD9D7C-43B0-41C2-8893-ACE095412B16}" type="sibTrans" cxnId="{1DD75C0B-5FA9-40ED-BFED-4BAD3D918E3B}">
      <dgm:prSet/>
      <dgm:spPr/>
      <dgm:t>
        <a:bodyPr/>
        <a:lstStyle/>
        <a:p>
          <a:endParaRPr lang="en-US"/>
        </a:p>
      </dgm:t>
    </dgm:pt>
    <dgm:pt modelId="{C0ACFBDE-9CCF-4F78-973B-9102D4CF77CC}">
      <dgm:prSet custT="1"/>
      <dgm:spPr/>
      <dgm:t>
        <a:bodyPr/>
        <a:lstStyle/>
        <a:p>
          <a:r>
            <a:rPr lang="it-IT" sz="2000" u="none"/>
            <a:t>Per ciascuna Direzione territoriale</a:t>
          </a:r>
          <a:r>
            <a:rPr lang="it-IT" sz="2200" u="none"/>
            <a:t>:</a:t>
          </a:r>
          <a:endParaRPr lang="en-US" sz="2200" u="none"/>
        </a:p>
      </dgm:t>
    </dgm:pt>
    <dgm:pt modelId="{0B80F63E-3E96-4F5D-AD2E-109E7E27673C}" type="parTrans" cxnId="{102E2022-2CD7-40D0-BF5A-0BBD904BF7C4}">
      <dgm:prSet/>
      <dgm:spPr/>
      <dgm:t>
        <a:bodyPr/>
        <a:lstStyle/>
        <a:p>
          <a:endParaRPr lang="it-IT"/>
        </a:p>
      </dgm:t>
    </dgm:pt>
    <dgm:pt modelId="{30FCB9BB-C2F7-42B1-8525-A4397EC4C5CD}" type="sibTrans" cxnId="{102E2022-2CD7-40D0-BF5A-0BBD904BF7C4}">
      <dgm:prSet/>
      <dgm:spPr/>
      <dgm:t>
        <a:bodyPr/>
        <a:lstStyle/>
        <a:p>
          <a:endParaRPr lang="it-IT"/>
        </a:p>
      </dgm:t>
    </dgm:pt>
    <dgm:pt modelId="{907CB008-EDFB-46AB-8A87-34A676950AB0}">
      <dgm:prSet/>
      <dgm:spPr/>
      <dgm:t>
        <a:bodyPr/>
        <a:lstStyle/>
        <a:p>
          <a:r>
            <a:rPr lang="it-IT" sz="1700" u="none"/>
            <a:t>n. 1 POER di livello “III” da attribuire alle Aree “Accise”, “Dogane” e “Giochi” dell’Ufficio “Tecnico”;</a:t>
          </a:r>
          <a:endParaRPr lang="en-US" sz="1700" u="none"/>
        </a:p>
      </dgm:t>
    </dgm:pt>
    <dgm:pt modelId="{94600A80-9B37-41DD-A39F-E938C724EC94}" type="parTrans" cxnId="{8D4FA6A1-1145-41FC-A3E0-4772E4788A71}">
      <dgm:prSet/>
      <dgm:spPr/>
      <dgm:t>
        <a:bodyPr/>
        <a:lstStyle/>
        <a:p>
          <a:endParaRPr lang="it-IT"/>
        </a:p>
      </dgm:t>
    </dgm:pt>
    <dgm:pt modelId="{A76A2661-C17E-45E1-B04D-05E005FD4697}" type="sibTrans" cxnId="{8D4FA6A1-1145-41FC-A3E0-4772E4788A71}">
      <dgm:prSet/>
      <dgm:spPr/>
      <dgm:t>
        <a:bodyPr/>
        <a:lstStyle/>
        <a:p>
          <a:endParaRPr lang="it-IT"/>
        </a:p>
      </dgm:t>
    </dgm:pt>
    <dgm:pt modelId="{7279E63B-EA68-4940-B596-C170E3D01D52}">
      <dgm:prSet/>
      <dgm:spPr/>
      <dgm:t>
        <a:bodyPr/>
        <a:lstStyle/>
        <a:p>
          <a:r>
            <a:rPr lang="it-IT" sz="1700" u="none"/>
            <a:t>n. 1 PO all’Area “Audit” dell’Ufficio “Tecnico”, all’Area “Personale e Informatica”, “Amministrazione” e “Legale e Contenzioso” per l’Ufficio “Servizi Generali”;</a:t>
          </a:r>
        </a:p>
      </dgm:t>
    </dgm:pt>
    <dgm:pt modelId="{61CDA243-BC1F-480A-AC8A-8884EC9E16F5}" type="parTrans" cxnId="{A12DC757-1EF1-47FF-9852-E7F2D8CD90EE}">
      <dgm:prSet/>
      <dgm:spPr/>
      <dgm:t>
        <a:bodyPr/>
        <a:lstStyle/>
        <a:p>
          <a:endParaRPr lang="it-IT"/>
        </a:p>
      </dgm:t>
    </dgm:pt>
    <dgm:pt modelId="{2243641B-1272-4898-B7F7-5379E2A73305}" type="sibTrans" cxnId="{A12DC757-1EF1-47FF-9852-E7F2D8CD90EE}">
      <dgm:prSet/>
      <dgm:spPr/>
      <dgm:t>
        <a:bodyPr/>
        <a:lstStyle/>
        <a:p>
          <a:endParaRPr lang="it-IT"/>
        </a:p>
      </dgm:t>
    </dgm:pt>
    <dgm:pt modelId="{463D58A4-A3B0-402C-A1EB-2B624BA2CB66}">
      <dgm:prSet custT="1"/>
      <dgm:spPr/>
      <dgm:t>
        <a:bodyPr/>
        <a:lstStyle/>
        <a:p>
          <a:r>
            <a:rPr lang="it-IT" sz="1700"/>
            <a:t>n. 1 PO per ciascun Ufficio “Antifrode”, incrementato di n. 1 PO per gli Uffici “Antifrode” graduati di prima fascia del livello retributivo di posizione variabile;</a:t>
          </a:r>
          <a:endParaRPr lang="it-IT" sz="1700" u="none"/>
        </a:p>
      </dgm:t>
    </dgm:pt>
    <dgm:pt modelId="{E566B430-81D0-41D5-89E0-86513725F448}" type="parTrans" cxnId="{D5C18B75-3FB4-4560-83CE-852C048741B9}">
      <dgm:prSet/>
      <dgm:spPr/>
      <dgm:t>
        <a:bodyPr/>
        <a:lstStyle/>
        <a:p>
          <a:endParaRPr lang="it-IT"/>
        </a:p>
      </dgm:t>
    </dgm:pt>
    <dgm:pt modelId="{FFDC9857-10FF-4BEC-8C2F-3EFE7D5BCE81}" type="sibTrans" cxnId="{D5C18B75-3FB4-4560-83CE-852C048741B9}">
      <dgm:prSet/>
      <dgm:spPr/>
      <dgm:t>
        <a:bodyPr/>
        <a:lstStyle/>
        <a:p>
          <a:endParaRPr lang="it-IT"/>
        </a:p>
      </dgm:t>
    </dgm:pt>
    <dgm:pt modelId="{918FFE60-F21F-4E56-892D-50FE13717C2F}">
      <dgm:prSet custT="1"/>
      <dgm:spPr/>
      <dgm:t>
        <a:bodyPr/>
        <a:lstStyle/>
        <a:p>
          <a:r>
            <a:rPr lang="it-IT" sz="1700"/>
            <a:t>n. 1 PO per le Aree degli Uffici “Laboratorio”.</a:t>
          </a:r>
          <a:endParaRPr lang="it-IT" sz="1700" u="none"/>
        </a:p>
      </dgm:t>
    </dgm:pt>
    <dgm:pt modelId="{914874FF-AE58-412F-B9B9-8E3C5A316817}" type="parTrans" cxnId="{17D0D7C4-DA6A-4448-9038-3F935F851CC2}">
      <dgm:prSet/>
      <dgm:spPr/>
      <dgm:t>
        <a:bodyPr/>
        <a:lstStyle/>
        <a:p>
          <a:endParaRPr lang="it-IT"/>
        </a:p>
      </dgm:t>
    </dgm:pt>
    <dgm:pt modelId="{2C0117E0-0C0C-409C-A857-B9976CCBEC60}" type="sibTrans" cxnId="{17D0D7C4-DA6A-4448-9038-3F935F851CC2}">
      <dgm:prSet/>
      <dgm:spPr/>
      <dgm:t>
        <a:bodyPr/>
        <a:lstStyle/>
        <a:p>
          <a:endParaRPr lang="it-IT"/>
        </a:p>
      </dgm:t>
    </dgm:pt>
    <dgm:pt modelId="{4B3ED88B-5D22-4EB4-BD73-DFC12491A275}" type="pres">
      <dgm:prSet presAssocID="{2F016CC7-847C-44F1-9F5A-58157B401276}" presName="linearFlow" presStyleCnt="0">
        <dgm:presLayoutVars>
          <dgm:resizeHandles val="exact"/>
        </dgm:presLayoutVars>
      </dgm:prSet>
      <dgm:spPr/>
    </dgm:pt>
    <dgm:pt modelId="{1FB8B290-54AA-4B8B-9221-677A4FF4C1C9}" type="pres">
      <dgm:prSet presAssocID="{D2FD6D39-3092-46F9-8010-00A98CFB77F6}" presName="node" presStyleLbl="node1" presStyleIdx="0" presStyleCnt="2" custScaleX="93456" custScaleY="28290">
        <dgm:presLayoutVars>
          <dgm:bulletEnabled val="1"/>
        </dgm:presLayoutVars>
      </dgm:prSet>
      <dgm:spPr/>
    </dgm:pt>
    <dgm:pt modelId="{229777DD-0071-410A-BDFA-679D163A1B56}" type="pres">
      <dgm:prSet presAssocID="{52DD9D7C-43B0-41C2-8893-ACE095412B16}" presName="sibTrans" presStyleLbl="sibTrans2D1" presStyleIdx="0" presStyleCnt="1" custScaleY="46001"/>
      <dgm:spPr/>
    </dgm:pt>
    <dgm:pt modelId="{540D6E24-3725-4228-90CD-B1DA78771804}" type="pres">
      <dgm:prSet presAssocID="{52DD9D7C-43B0-41C2-8893-ACE095412B16}" presName="connectorText" presStyleLbl="sibTrans2D1" presStyleIdx="0" presStyleCnt="1"/>
      <dgm:spPr/>
    </dgm:pt>
    <dgm:pt modelId="{595CAE35-D3B5-461C-9A23-A22A4B986B4A}" type="pres">
      <dgm:prSet presAssocID="{C0ACFBDE-9CCF-4F78-973B-9102D4CF77CC}" presName="node" presStyleLbl="node1" presStyleIdx="1" presStyleCnt="2" custScaleX="92952" custScaleY="218712" custLinFactNeighborX="252" custLinFactNeighborY="-5245">
        <dgm:presLayoutVars>
          <dgm:bulletEnabled val="1"/>
        </dgm:presLayoutVars>
      </dgm:prSet>
      <dgm:spPr/>
    </dgm:pt>
  </dgm:ptLst>
  <dgm:cxnLst>
    <dgm:cxn modelId="{9A1EA806-4302-4026-936E-95DAFBA4A50E}" type="presOf" srcId="{52DD9D7C-43B0-41C2-8893-ACE095412B16}" destId="{540D6E24-3725-4228-90CD-B1DA78771804}" srcOrd="1" destOrd="0" presId="urn:microsoft.com/office/officeart/2005/8/layout/process2"/>
    <dgm:cxn modelId="{1DD75C0B-5FA9-40ED-BFED-4BAD3D918E3B}" srcId="{2F016CC7-847C-44F1-9F5A-58157B401276}" destId="{D2FD6D39-3092-46F9-8010-00A98CFB77F6}" srcOrd="0" destOrd="0" parTransId="{5B552549-1BED-49AF-AB4E-AFECAA587F93}" sibTransId="{52DD9D7C-43B0-41C2-8893-ACE095412B16}"/>
    <dgm:cxn modelId="{102E2022-2CD7-40D0-BF5A-0BBD904BF7C4}" srcId="{2F016CC7-847C-44F1-9F5A-58157B401276}" destId="{C0ACFBDE-9CCF-4F78-973B-9102D4CF77CC}" srcOrd="1" destOrd="0" parTransId="{0B80F63E-3E96-4F5D-AD2E-109E7E27673C}" sibTransId="{30FCB9BB-C2F7-42B1-8525-A4397EC4C5CD}"/>
    <dgm:cxn modelId="{EF895860-D49D-49AA-B31D-837C411FE3D9}" type="presOf" srcId="{7279E63B-EA68-4940-B596-C170E3D01D52}" destId="{595CAE35-D3B5-461C-9A23-A22A4B986B4A}" srcOrd="0" destOrd="2" presId="urn:microsoft.com/office/officeart/2005/8/layout/process2"/>
    <dgm:cxn modelId="{68BAB546-A849-42B9-A636-4E1A923CCC0B}" type="presOf" srcId="{907CB008-EDFB-46AB-8A87-34A676950AB0}" destId="{595CAE35-D3B5-461C-9A23-A22A4B986B4A}" srcOrd="0" destOrd="1" presId="urn:microsoft.com/office/officeart/2005/8/layout/process2"/>
    <dgm:cxn modelId="{89FAB168-9789-4CD3-BCF7-876CCCD4CB09}" type="presOf" srcId="{D2FD6D39-3092-46F9-8010-00A98CFB77F6}" destId="{1FB8B290-54AA-4B8B-9221-677A4FF4C1C9}" srcOrd="0" destOrd="0" presId="urn:microsoft.com/office/officeart/2005/8/layout/process2"/>
    <dgm:cxn modelId="{D60AB14B-BD69-4782-9BBE-D68388DC2697}" type="presOf" srcId="{463D58A4-A3B0-402C-A1EB-2B624BA2CB66}" destId="{595CAE35-D3B5-461C-9A23-A22A4B986B4A}" srcOrd="0" destOrd="3" presId="urn:microsoft.com/office/officeart/2005/8/layout/process2"/>
    <dgm:cxn modelId="{D5C18B75-3FB4-4560-83CE-852C048741B9}" srcId="{C0ACFBDE-9CCF-4F78-973B-9102D4CF77CC}" destId="{463D58A4-A3B0-402C-A1EB-2B624BA2CB66}" srcOrd="2" destOrd="0" parTransId="{E566B430-81D0-41D5-89E0-86513725F448}" sibTransId="{FFDC9857-10FF-4BEC-8C2F-3EFE7D5BCE81}"/>
    <dgm:cxn modelId="{A12DC757-1EF1-47FF-9852-E7F2D8CD90EE}" srcId="{C0ACFBDE-9CCF-4F78-973B-9102D4CF77CC}" destId="{7279E63B-EA68-4940-B596-C170E3D01D52}" srcOrd="1" destOrd="0" parTransId="{61CDA243-BC1F-480A-AC8A-8884EC9E16F5}" sibTransId="{2243641B-1272-4898-B7F7-5379E2A73305}"/>
    <dgm:cxn modelId="{28D8EC84-92A5-48B1-AEEC-7899D5970919}" type="presOf" srcId="{918FFE60-F21F-4E56-892D-50FE13717C2F}" destId="{595CAE35-D3B5-461C-9A23-A22A4B986B4A}" srcOrd="0" destOrd="4" presId="urn:microsoft.com/office/officeart/2005/8/layout/process2"/>
    <dgm:cxn modelId="{8D4FA6A1-1145-41FC-A3E0-4772E4788A71}" srcId="{C0ACFBDE-9CCF-4F78-973B-9102D4CF77CC}" destId="{907CB008-EDFB-46AB-8A87-34A676950AB0}" srcOrd="0" destOrd="0" parTransId="{94600A80-9B37-41DD-A39F-E938C724EC94}" sibTransId="{A76A2661-C17E-45E1-B04D-05E005FD4697}"/>
    <dgm:cxn modelId="{617700A4-D1B3-406C-B335-960EECEECCA3}" type="presOf" srcId="{C0ACFBDE-9CCF-4F78-973B-9102D4CF77CC}" destId="{595CAE35-D3B5-461C-9A23-A22A4B986B4A}" srcOrd="0" destOrd="0" presId="urn:microsoft.com/office/officeart/2005/8/layout/process2"/>
    <dgm:cxn modelId="{17D0D7C4-DA6A-4448-9038-3F935F851CC2}" srcId="{C0ACFBDE-9CCF-4F78-973B-9102D4CF77CC}" destId="{918FFE60-F21F-4E56-892D-50FE13717C2F}" srcOrd="3" destOrd="0" parTransId="{914874FF-AE58-412F-B9B9-8E3C5A316817}" sibTransId="{2C0117E0-0C0C-409C-A857-B9976CCBEC60}"/>
    <dgm:cxn modelId="{35C5DDE9-354F-4104-89E7-8327AFCD8CF0}" type="presOf" srcId="{2F016CC7-847C-44F1-9F5A-58157B401276}" destId="{4B3ED88B-5D22-4EB4-BD73-DFC12491A275}" srcOrd="0" destOrd="0" presId="urn:microsoft.com/office/officeart/2005/8/layout/process2"/>
    <dgm:cxn modelId="{F97586F8-478E-40DB-9C98-CF6BFC2ADDD9}" type="presOf" srcId="{52DD9D7C-43B0-41C2-8893-ACE095412B16}" destId="{229777DD-0071-410A-BDFA-679D163A1B56}" srcOrd="0" destOrd="0" presId="urn:microsoft.com/office/officeart/2005/8/layout/process2"/>
    <dgm:cxn modelId="{94B25B13-12E8-4B4D-89A9-54371E67CCFA}" type="presParOf" srcId="{4B3ED88B-5D22-4EB4-BD73-DFC12491A275}" destId="{1FB8B290-54AA-4B8B-9221-677A4FF4C1C9}" srcOrd="0" destOrd="0" presId="urn:microsoft.com/office/officeart/2005/8/layout/process2"/>
    <dgm:cxn modelId="{8FF0AF29-588A-476B-8299-D5E6BB6CCF6D}" type="presParOf" srcId="{4B3ED88B-5D22-4EB4-BD73-DFC12491A275}" destId="{229777DD-0071-410A-BDFA-679D163A1B56}" srcOrd="1" destOrd="0" presId="urn:microsoft.com/office/officeart/2005/8/layout/process2"/>
    <dgm:cxn modelId="{54E05638-798A-4404-B08A-57F5AB69F834}" type="presParOf" srcId="{229777DD-0071-410A-BDFA-679D163A1B56}" destId="{540D6E24-3725-4228-90CD-B1DA78771804}" srcOrd="0" destOrd="0" presId="urn:microsoft.com/office/officeart/2005/8/layout/process2"/>
    <dgm:cxn modelId="{568AEB1D-B661-45C2-8DFA-E81324B9E579}" type="presParOf" srcId="{4B3ED88B-5D22-4EB4-BD73-DFC12491A275}" destId="{595CAE35-D3B5-461C-9A23-A22A4B986B4A}"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F016CC7-847C-44F1-9F5A-58157B4012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D2FD6D39-3092-46F9-8010-00A98CFB77F6}">
      <dgm:prSet custT="1"/>
      <dgm:spPr/>
      <dgm:t>
        <a:bodyPr/>
        <a:lstStyle/>
        <a:p>
          <a:pPr algn="ctr"/>
          <a:r>
            <a:rPr lang="it-IT" sz="1400" b="1"/>
            <a:t>Quinto Criterio: n. 2 o 4 PO a disposizione dei Direttori territoriali (38 PO)</a:t>
          </a:r>
        </a:p>
      </dgm:t>
    </dgm:pt>
    <dgm:pt modelId="{5B552549-1BED-49AF-AB4E-AFECAA587F93}" type="parTrans" cxnId="{1DD75C0B-5FA9-40ED-BFED-4BAD3D918E3B}">
      <dgm:prSet/>
      <dgm:spPr/>
      <dgm:t>
        <a:bodyPr/>
        <a:lstStyle/>
        <a:p>
          <a:endParaRPr lang="en-US"/>
        </a:p>
      </dgm:t>
    </dgm:pt>
    <dgm:pt modelId="{52DD9D7C-43B0-41C2-8893-ACE095412B16}" type="sibTrans" cxnId="{1DD75C0B-5FA9-40ED-BFED-4BAD3D918E3B}">
      <dgm:prSet/>
      <dgm:spPr/>
      <dgm:t>
        <a:bodyPr/>
        <a:lstStyle/>
        <a:p>
          <a:endParaRPr lang="en-US"/>
        </a:p>
      </dgm:t>
    </dgm:pt>
    <dgm:pt modelId="{A2788AC7-3441-441D-9425-54DD79B4B406}">
      <dgm:prSet custT="1"/>
      <dgm:spPr/>
      <dgm:t>
        <a:bodyPr/>
        <a:lstStyle/>
        <a:p>
          <a:r>
            <a:rPr lang="it-IT" sz="2000" u="none"/>
            <a:t>A disposizione dei Direttori territoriali, per l’attribuzione di incarichi per la gestione di attività significative che richiedono competenze specifiche ed un livello di responsabilità superiore, sono previste:</a:t>
          </a:r>
        </a:p>
      </dgm:t>
    </dgm:pt>
    <dgm:pt modelId="{3A67821E-637D-451E-8228-E9E4B6CC8C61}" type="parTrans" cxnId="{3DA15677-310D-4734-8E1B-1ABE13D6C75E}">
      <dgm:prSet/>
      <dgm:spPr/>
      <dgm:t>
        <a:bodyPr/>
        <a:lstStyle/>
        <a:p>
          <a:endParaRPr lang="en-US"/>
        </a:p>
      </dgm:t>
    </dgm:pt>
    <dgm:pt modelId="{30207A95-4D65-42B7-BEE8-4EFC704AFB26}" type="sibTrans" cxnId="{3DA15677-310D-4734-8E1B-1ABE13D6C75E}">
      <dgm:prSet/>
      <dgm:spPr/>
      <dgm:t>
        <a:bodyPr/>
        <a:lstStyle/>
        <a:p>
          <a:endParaRPr lang="en-US"/>
        </a:p>
      </dgm:t>
    </dgm:pt>
    <dgm:pt modelId="{292EA024-DC8B-4CDD-AEEF-C25C01E434D2}">
      <dgm:prSet custT="1"/>
      <dgm:spPr/>
      <dgm:t>
        <a:bodyPr/>
        <a:lstStyle/>
        <a:p>
          <a:r>
            <a:rPr lang="it-IT" sz="1700"/>
            <a:t>n. 2 PO per funzioni e/o progetti speciali per le Direzioni territoriali a sviluppo regionale</a:t>
          </a:r>
          <a:r>
            <a:rPr lang="it-IT" sz="1700" u="none"/>
            <a:t>;</a:t>
          </a:r>
          <a:endParaRPr lang="en-US" sz="1700" u="none"/>
        </a:p>
      </dgm:t>
    </dgm:pt>
    <dgm:pt modelId="{94183514-E499-4259-9B72-6236C28A27C5}" type="sibTrans" cxnId="{FEA3EE8A-275B-4AF9-BE92-90F808787EFA}">
      <dgm:prSet/>
      <dgm:spPr/>
      <dgm:t>
        <a:bodyPr/>
        <a:lstStyle/>
        <a:p>
          <a:endParaRPr lang="en-US"/>
        </a:p>
      </dgm:t>
    </dgm:pt>
    <dgm:pt modelId="{657B66B4-1E26-4D4B-A983-1DCC1CF186B6}" type="parTrans" cxnId="{FEA3EE8A-275B-4AF9-BE92-90F808787EFA}">
      <dgm:prSet/>
      <dgm:spPr/>
      <dgm:t>
        <a:bodyPr/>
        <a:lstStyle/>
        <a:p>
          <a:endParaRPr lang="en-US"/>
        </a:p>
      </dgm:t>
    </dgm:pt>
    <dgm:pt modelId="{44686926-FE6A-40C9-8E93-92C29AECE810}">
      <dgm:prSet custT="1"/>
      <dgm:spPr/>
      <dgm:t>
        <a:bodyPr/>
        <a:lstStyle/>
        <a:p>
          <a:r>
            <a:rPr lang="it-IT" sz="1700"/>
            <a:t>n. 4 PO per funzioni e/o progetti speciali per le Direzioni territoriali a sviluppo interregionale</a:t>
          </a:r>
          <a:r>
            <a:rPr lang="it-IT" sz="1700" u="none"/>
            <a:t>.</a:t>
          </a:r>
        </a:p>
      </dgm:t>
    </dgm:pt>
    <dgm:pt modelId="{F5B2710C-7842-4237-92D8-EA0566D8E152}" type="sibTrans" cxnId="{7DBB3370-68E3-4DB0-B2E5-DFA856F6B166}">
      <dgm:prSet/>
      <dgm:spPr/>
      <dgm:t>
        <a:bodyPr/>
        <a:lstStyle/>
        <a:p>
          <a:endParaRPr lang="it-IT"/>
        </a:p>
      </dgm:t>
    </dgm:pt>
    <dgm:pt modelId="{BDFB16C0-75F1-4B31-AE25-58347059CDEE}" type="parTrans" cxnId="{7DBB3370-68E3-4DB0-B2E5-DFA856F6B166}">
      <dgm:prSet/>
      <dgm:spPr/>
      <dgm:t>
        <a:bodyPr/>
        <a:lstStyle/>
        <a:p>
          <a:endParaRPr lang="it-IT"/>
        </a:p>
      </dgm:t>
    </dgm:pt>
    <dgm:pt modelId="{4B3ED88B-5D22-4EB4-BD73-DFC12491A275}" type="pres">
      <dgm:prSet presAssocID="{2F016CC7-847C-44F1-9F5A-58157B401276}" presName="linearFlow" presStyleCnt="0">
        <dgm:presLayoutVars>
          <dgm:resizeHandles val="exact"/>
        </dgm:presLayoutVars>
      </dgm:prSet>
      <dgm:spPr/>
    </dgm:pt>
    <dgm:pt modelId="{1FB8B290-54AA-4B8B-9221-677A4FF4C1C9}" type="pres">
      <dgm:prSet presAssocID="{D2FD6D39-3092-46F9-8010-00A98CFB77F6}" presName="node" presStyleLbl="node1" presStyleIdx="0" presStyleCnt="2" custScaleX="93456" custScaleY="28576">
        <dgm:presLayoutVars>
          <dgm:bulletEnabled val="1"/>
        </dgm:presLayoutVars>
      </dgm:prSet>
      <dgm:spPr/>
    </dgm:pt>
    <dgm:pt modelId="{1D2C9A78-BE20-4B98-B844-65AD0820E424}" type="pres">
      <dgm:prSet presAssocID="{52DD9D7C-43B0-41C2-8893-ACE095412B16}" presName="sibTrans" presStyleLbl="sibTrans2D1" presStyleIdx="0" presStyleCnt="1" custScaleX="60311" custScaleY="25444"/>
      <dgm:spPr/>
    </dgm:pt>
    <dgm:pt modelId="{2CE2355D-C50B-4433-907F-7B066A24046F}" type="pres">
      <dgm:prSet presAssocID="{52DD9D7C-43B0-41C2-8893-ACE095412B16}" presName="connectorText" presStyleLbl="sibTrans2D1" presStyleIdx="0" presStyleCnt="1"/>
      <dgm:spPr/>
    </dgm:pt>
    <dgm:pt modelId="{9D1442F0-0D67-4471-AC13-8C204B3E4717}" type="pres">
      <dgm:prSet presAssocID="{A2788AC7-3441-441D-9425-54DD79B4B406}" presName="node" presStyleLbl="node1" presStyleIdx="1" presStyleCnt="2" custScaleX="92952" custScaleY="194806" custLinFactNeighborX="252" custLinFactNeighborY="-5245">
        <dgm:presLayoutVars>
          <dgm:bulletEnabled val="1"/>
        </dgm:presLayoutVars>
      </dgm:prSet>
      <dgm:spPr/>
    </dgm:pt>
  </dgm:ptLst>
  <dgm:cxnLst>
    <dgm:cxn modelId="{A9C7C509-A0C2-4685-97BC-CAD9749F0730}" type="presOf" srcId="{292EA024-DC8B-4CDD-AEEF-C25C01E434D2}" destId="{9D1442F0-0D67-4471-AC13-8C204B3E4717}" srcOrd="0" destOrd="1" presId="urn:microsoft.com/office/officeart/2005/8/layout/process2"/>
    <dgm:cxn modelId="{7D20F60A-0486-43B1-8476-89673DD4859A}" type="presOf" srcId="{52DD9D7C-43B0-41C2-8893-ACE095412B16}" destId="{1D2C9A78-BE20-4B98-B844-65AD0820E424}" srcOrd="0" destOrd="0" presId="urn:microsoft.com/office/officeart/2005/8/layout/process2"/>
    <dgm:cxn modelId="{1DD75C0B-5FA9-40ED-BFED-4BAD3D918E3B}" srcId="{2F016CC7-847C-44F1-9F5A-58157B401276}" destId="{D2FD6D39-3092-46F9-8010-00A98CFB77F6}" srcOrd="0" destOrd="0" parTransId="{5B552549-1BED-49AF-AB4E-AFECAA587F93}" sibTransId="{52DD9D7C-43B0-41C2-8893-ACE095412B16}"/>
    <dgm:cxn modelId="{72D3112D-7F98-4DA1-A46A-5F199912DEB0}" type="presOf" srcId="{44686926-FE6A-40C9-8E93-92C29AECE810}" destId="{9D1442F0-0D67-4471-AC13-8C204B3E4717}" srcOrd="0" destOrd="2" presId="urn:microsoft.com/office/officeart/2005/8/layout/process2"/>
    <dgm:cxn modelId="{7DBB3370-68E3-4DB0-B2E5-DFA856F6B166}" srcId="{A2788AC7-3441-441D-9425-54DD79B4B406}" destId="{44686926-FE6A-40C9-8E93-92C29AECE810}" srcOrd="1" destOrd="0" parTransId="{BDFB16C0-75F1-4B31-AE25-58347059CDEE}" sibTransId="{F5B2710C-7842-4237-92D8-EA0566D8E152}"/>
    <dgm:cxn modelId="{3DA15677-310D-4734-8E1B-1ABE13D6C75E}" srcId="{2F016CC7-847C-44F1-9F5A-58157B401276}" destId="{A2788AC7-3441-441D-9425-54DD79B4B406}" srcOrd="1" destOrd="0" parTransId="{3A67821E-637D-451E-8228-E9E4B6CC8C61}" sibTransId="{30207A95-4D65-42B7-BEE8-4EFC704AFB26}"/>
    <dgm:cxn modelId="{FEA3EE8A-275B-4AF9-BE92-90F808787EFA}" srcId="{A2788AC7-3441-441D-9425-54DD79B4B406}" destId="{292EA024-DC8B-4CDD-AEEF-C25C01E434D2}" srcOrd="0" destOrd="0" parTransId="{657B66B4-1E26-4D4B-A983-1DCC1CF186B6}" sibTransId="{94183514-E499-4259-9B72-6236C28A27C5}"/>
    <dgm:cxn modelId="{8CAA4A91-BD06-4127-BC50-035B9D1EBFDB}" type="presOf" srcId="{52DD9D7C-43B0-41C2-8893-ACE095412B16}" destId="{2CE2355D-C50B-4433-907F-7B066A24046F}" srcOrd="1" destOrd="0" presId="urn:microsoft.com/office/officeart/2005/8/layout/process2"/>
    <dgm:cxn modelId="{1D3843B9-95ED-4035-A7ED-B781BD0FE325}" type="presOf" srcId="{D2FD6D39-3092-46F9-8010-00A98CFB77F6}" destId="{1FB8B290-54AA-4B8B-9221-677A4FF4C1C9}" srcOrd="0" destOrd="0" presId="urn:microsoft.com/office/officeart/2005/8/layout/process2"/>
    <dgm:cxn modelId="{35C5DDE9-354F-4104-89E7-8327AFCD8CF0}" type="presOf" srcId="{2F016CC7-847C-44F1-9F5A-58157B401276}" destId="{4B3ED88B-5D22-4EB4-BD73-DFC12491A275}" srcOrd="0" destOrd="0" presId="urn:microsoft.com/office/officeart/2005/8/layout/process2"/>
    <dgm:cxn modelId="{A45002F1-AB40-4BF4-9C14-76F2903880B6}" type="presOf" srcId="{A2788AC7-3441-441D-9425-54DD79B4B406}" destId="{9D1442F0-0D67-4471-AC13-8C204B3E4717}" srcOrd="0" destOrd="0" presId="urn:microsoft.com/office/officeart/2005/8/layout/process2"/>
    <dgm:cxn modelId="{D2BC85C4-76C6-4221-894E-BB9CBB10DC69}" type="presParOf" srcId="{4B3ED88B-5D22-4EB4-BD73-DFC12491A275}" destId="{1FB8B290-54AA-4B8B-9221-677A4FF4C1C9}" srcOrd="0" destOrd="0" presId="urn:microsoft.com/office/officeart/2005/8/layout/process2"/>
    <dgm:cxn modelId="{FADF16AB-3FD4-4F9A-ABCE-BE200A83EF41}" type="presParOf" srcId="{4B3ED88B-5D22-4EB4-BD73-DFC12491A275}" destId="{1D2C9A78-BE20-4B98-B844-65AD0820E424}" srcOrd="1" destOrd="0" presId="urn:microsoft.com/office/officeart/2005/8/layout/process2"/>
    <dgm:cxn modelId="{BA82841B-66CC-4093-A6B1-A1BB161AF850}" type="presParOf" srcId="{1D2C9A78-BE20-4B98-B844-65AD0820E424}" destId="{2CE2355D-C50B-4433-907F-7B066A24046F}" srcOrd="0" destOrd="0" presId="urn:microsoft.com/office/officeart/2005/8/layout/process2"/>
    <dgm:cxn modelId="{3518EB83-5A8F-4A13-B9BD-6C1968C6522D}" type="presParOf" srcId="{4B3ED88B-5D22-4EB4-BD73-DFC12491A275}" destId="{9D1442F0-0D67-4471-AC13-8C204B3E4717}" srcOrd="2"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A947A8F-D080-49A1-B199-EB555C8C54C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826E6830-C8EF-41F0-8558-488A63CD0A2E}">
      <dgm:prSet custT="1"/>
      <dgm:spPr/>
      <dgm:t>
        <a:bodyPr/>
        <a:lstStyle/>
        <a:p>
          <a:r>
            <a:rPr lang="it-IT" sz="2000"/>
            <a:t>L’allocazione delle posizioni organizzative – PO – di cui al CCNL 2019-2021 è stata formulata sulla base:</a:t>
          </a:r>
          <a:endParaRPr lang="en-US" sz="2000"/>
        </a:p>
      </dgm:t>
    </dgm:pt>
    <dgm:pt modelId="{F38590A7-6959-4498-9649-9ACECF03FE57}" type="parTrans" cxnId="{0293FC90-2EBE-444E-918F-4CBC2197250D}">
      <dgm:prSet/>
      <dgm:spPr/>
      <dgm:t>
        <a:bodyPr/>
        <a:lstStyle/>
        <a:p>
          <a:endParaRPr lang="en-US"/>
        </a:p>
      </dgm:t>
    </dgm:pt>
    <dgm:pt modelId="{5D4B8BDD-261D-483F-9B5F-4BBB3EE06756}" type="sibTrans" cxnId="{0293FC90-2EBE-444E-918F-4CBC2197250D}">
      <dgm:prSet/>
      <dgm:spPr/>
      <dgm:t>
        <a:bodyPr/>
        <a:lstStyle/>
        <a:p>
          <a:endParaRPr lang="en-US"/>
        </a:p>
      </dgm:t>
    </dgm:pt>
    <dgm:pt modelId="{4A494FE5-3244-4DE3-833D-2EBE4062AFCB}">
      <dgm:prSet custT="1"/>
      <dgm:spPr/>
      <dgm:t>
        <a:bodyPr/>
        <a:lstStyle/>
        <a:p>
          <a:r>
            <a:rPr lang="it-IT" sz="1600"/>
            <a:t>di vincoli organizzativi del nuovo assetto delle Strutture centrali,</a:t>
          </a:r>
          <a:endParaRPr lang="en-US" sz="1600"/>
        </a:p>
      </dgm:t>
    </dgm:pt>
    <dgm:pt modelId="{C2D3E50F-BEB5-4805-AC64-CEE18702CA9D}" type="parTrans" cxnId="{6A836CD5-67F2-4765-9423-605AF6FE3C0F}">
      <dgm:prSet/>
      <dgm:spPr/>
      <dgm:t>
        <a:bodyPr/>
        <a:lstStyle/>
        <a:p>
          <a:endParaRPr lang="en-US"/>
        </a:p>
      </dgm:t>
    </dgm:pt>
    <dgm:pt modelId="{B3EF1EC1-F652-46D3-8C0F-F35B122A9A8F}" type="sibTrans" cxnId="{6A836CD5-67F2-4765-9423-605AF6FE3C0F}">
      <dgm:prSet/>
      <dgm:spPr/>
      <dgm:t>
        <a:bodyPr/>
        <a:lstStyle/>
        <a:p>
          <a:endParaRPr lang="en-US"/>
        </a:p>
      </dgm:t>
    </dgm:pt>
    <dgm:pt modelId="{C99F75A7-3435-40E9-8C99-3AD254F6915B}">
      <dgm:prSet custT="1"/>
      <dgm:spPr/>
      <dgm:t>
        <a:bodyPr/>
        <a:lstStyle/>
        <a:p>
          <a:r>
            <a:rPr lang="it-IT" sz="1600"/>
            <a:t>della distribuzione delle n. 56 posizioni organizzative ad elevata responsabilità – POER – già istituite.</a:t>
          </a:r>
          <a:endParaRPr lang="en-US" sz="1600"/>
        </a:p>
      </dgm:t>
    </dgm:pt>
    <dgm:pt modelId="{B30BB673-1904-4D83-99E4-A8C50EE5E997}" type="parTrans" cxnId="{A1301E98-8609-4A9A-9DF6-8517184D7136}">
      <dgm:prSet/>
      <dgm:spPr/>
      <dgm:t>
        <a:bodyPr/>
        <a:lstStyle/>
        <a:p>
          <a:endParaRPr lang="en-US"/>
        </a:p>
      </dgm:t>
    </dgm:pt>
    <dgm:pt modelId="{E3B0D80C-69F9-4DEE-92C7-A6A7AEAB8E0D}" type="sibTrans" cxnId="{A1301E98-8609-4A9A-9DF6-8517184D7136}">
      <dgm:prSet/>
      <dgm:spPr/>
      <dgm:t>
        <a:bodyPr/>
        <a:lstStyle/>
        <a:p>
          <a:endParaRPr lang="en-US"/>
        </a:p>
      </dgm:t>
    </dgm:pt>
    <dgm:pt modelId="{6DAEE799-13A6-4AAF-95C1-002F6595D50D}">
      <dgm:prSet custT="1"/>
      <dgm:spPr/>
      <dgm:t>
        <a:bodyPr/>
        <a:lstStyle/>
        <a:p>
          <a:r>
            <a:rPr lang="it-IT" sz="2000"/>
            <a:t>Le unità organizzative in cui incardinare le PO sono state individuate secondo criteri progressivi.</a:t>
          </a:r>
          <a:endParaRPr lang="en-US" sz="2000"/>
        </a:p>
      </dgm:t>
    </dgm:pt>
    <dgm:pt modelId="{F64F7746-8BB7-41C2-9B09-FF4FD260D17C}" type="parTrans" cxnId="{F11217F4-5EA3-42F0-BE88-33D4E536BCC8}">
      <dgm:prSet/>
      <dgm:spPr/>
      <dgm:t>
        <a:bodyPr/>
        <a:lstStyle/>
        <a:p>
          <a:endParaRPr lang="en-US"/>
        </a:p>
      </dgm:t>
    </dgm:pt>
    <dgm:pt modelId="{2DB8EEC6-6884-4589-B140-E79AE5B35008}" type="sibTrans" cxnId="{F11217F4-5EA3-42F0-BE88-33D4E536BCC8}">
      <dgm:prSet/>
      <dgm:spPr/>
      <dgm:t>
        <a:bodyPr/>
        <a:lstStyle/>
        <a:p>
          <a:endParaRPr lang="en-US"/>
        </a:p>
      </dgm:t>
    </dgm:pt>
    <dgm:pt modelId="{413B8F84-899B-4BD2-A63E-DF987409F214}" type="pres">
      <dgm:prSet presAssocID="{EA947A8F-D080-49A1-B199-EB555C8C54C9}" presName="outerComposite" presStyleCnt="0">
        <dgm:presLayoutVars>
          <dgm:chMax val="5"/>
          <dgm:dir/>
          <dgm:resizeHandles val="exact"/>
        </dgm:presLayoutVars>
      </dgm:prSet>
      <dgm:spPr/>
    </dgm:pt>
    <dgm:pt modelId="{4640BB4D-FFE3-445E-9F1A-8CF8E3C15157}" type="pres">
      <dgm:prSet presAssocID="{EA947A8F-D080-49A1-B199-EB555C8C54C9}" presName="dummyMaxCanvas" presStyleCnt="0">
        <dgm:presLayoutVars/>
      </dgm:prSet>
      <dgm:spPr/>
    </dgm:pt>
    <dgm:pt modelId="{B7CC2F8F-BD4D-405E-A399-486AB956E59C}" type="pres">
      <dgm:prSet presAssocID="{EA947A8F-D080-49A1-B199-EB555C8C54C9}" presName="TwoNodes_1" presStyleLbl="node1" presStyleIdx="0" presStyleCnt="2" custLinFactNeighborX="0" custLinFactNeighborY="735">
        <dgm:presLayoutVars>
          <dgm:bulletEnabled val="1"/>
        </dgm:presLayoutVars>
      </dgm:prSet>
      <dgm:spPr/>
    </dgm:pt>
    <dgm:pt modelId="{A0128937-563A-4305-813E-8EE398269F6D}" type="pres">
      <dgm:prSet presAssocID="{EA947A8F-D080-49A1-B199-EB555C8C54C9}" presName="TwoNodes_2" presStyleLbl="node1" presStyleIdx="1" presStyleCnt="2" custScaleY="57271" custLinFactNeighborX="-1759">
        <dgm:presLayoutVars>
          <dgm:bulletEnabled val="1"/>
        </dgm:presLayoutVars>
      </dgm:prSet>
      <dgm:spPr/>
    </dgm:pt>
    <dgm:pt modelId="{C9850A7A-D26F-4F53-A9B2-AC62367D3D9C}" type="pres">
      <dgm:prSet presAssocID="{EA947A8F-D080-49A1-B199-EB555C8C54C9}" presName="TwoConn_1-2" presStyleLbl="fgAccFollowNode1" presStyleIdx="0" presStyleCnt="1">
        <dgm:presLayoutVars>
          <dgm:bulletEnabled val="1"/>
        </dgm:presLayoutVars>
      </dgm:prSet>
      <dgm:spPr/>
    </dgm:pt>
    <dgm:pt modelId="{1D82C6EF-CBB3-4229-812C-F36E40D60ECE}" type="pres">
      <dgm:prSet presAssocID="{EA947A8F-D080-49A1-B199-EB555C8C54C9}" presName="TwoNodes_1_text" presStyleLbl="node1" presStyleIdx="1" presStyleCnt="2">
        <dgm:presLayoutVars>
          <dgm:bulletEnabled val="1"/>
        </dgm:presLayoutVars>
      </dgm:prSet>
      <dgm:spPr/>
    </dgm:pt>
    <dgm:pt modelId="{4248BBE0-0DD1-4F46-90A6-3BA043036BA6}" type="pres">
      <dgm:prSet presAssocID="{EA947A8F-D080-49A1-B199-EB555C8C54C9}" presName="TwoNodes_2_text" presStyleLbl="node1" presStyleIdx="1" presStyleCnt="2">
        <dgm:presLayoutVars>
          <dgm:bulletEnabled val="1"/>
        </dgm:presLayoutVars>
      </dgm:prSet>
      <dgm:spPr/>
    </dgm:pt>
  </dgm:ptLst>
  <dgm:cxnLst>
    <dgm:cxn modelId="{FB28FD08-42DB-425D-9F4F-6F79D310033D}" type="presOf" srcId="{4A494FE5-3244-4DE3-833D-2EBE4062AFCB}" destId="{B7CC2F8F-BD4D-405E-A399-486AB956E59C}" srcOrd="0" destOrd="1" presId="urn:microsoft.com/office/officeart/2005/8/layout/vProcess5"/>
    <dgm:cxn modelId="{64101819-D314-4285-942F-9148A42CBA5D}" type="presOf" srcId="{5D4B8BDD-261D-483F-9B5F-4BBB3EE06756}" destId="{C9850A7A-D26F-4F53-A9B2-AC62367D3D9C}" srcOrd="0" destOrd="0" presId="urn:microsoft.com/office/officeart/2005/8/layout/vProcess5"/>
    <dgm:cxn modelId="{52596B24-1642-41CB-A009-0B8433E0F04F}" type="presOf" srcId="{C99F75A7-3435-40E9-8C99-3AD254F6915B}" destId="{B7CC2F8F-BD4D-405E-A399-486AB956E59C}" srcOrd="0" destOrd="2" presId="urn:microsoft.com/office/officeart/2005/8/layout/vProcess5"/>
    <dgm:cxn modelId="{0B302B39-7842-4373-87FB-D101AB3A5243}" type="presOf" srcId="{4A494FE5-3244-4DE3-833D-2EBE4062AFCB}" destId="{1D82C6EF-CBB3-4229-812C-F36E40D60ECE}" srcOrd="1" destOrd="1" presId="urn:microsoft.com/office/officeart/2005/8/layout/vProcess5"/>
    <dgm:cxn modelId="{5986F04D-C5CC-455B-B799-8D0F26BDA796}" type="presOf" srcId="{826E6830-C8EF-41F0-8558-488A63CD0A2E}" destId="{1D82C6EF-CBB3-4229-812C-F36E40D60ECE}" srcOrd="1" destOrd="0" presId="urn:microsoft.com/office/officeart/2005/8/layout/vProcess5"/>
    <dgm:cxn modelId="{0DC2E279-934B-4CDB-997E-A228ED8A1F90}" type="presOf" srcId="{6DAEE799-13A6-4AAF-95C1-002F6595D50D}" destId="{4248BBE0-0DD1-4F46-90A6-3BA043036BA6}" srcOrd="1" destOrd="0" presId="urn:microsoft.com/office/officeart/2005/8/layout/vProcess5"/>
    <dgm:cxn modelId="{0293FC90-2EBE-444E-918F-4CBC2197250D}" srcId="{EA947A8F-D080-49A1-B199-EB555C8C54C9}" destId="{826E6830-C8EF-41F0-8558-488A63CD0A2E}" srcOrd="0" destOrd="0" parTransId="{F38590A7-6959-4498-9649-9ACECF03FE57}" sibTransId="{5D4B8BDD-261D-483F-9B5F-4BBB3EE06756}"/>
    <dgm:cxn modelId="{A1301E98-8609-4A9A-9DF6-8517184D7136}" srcId="{826E6830-C8EF-41F0-8558-488A63CD0A2E}" destId="{C99F75A7-3435-40E9-8C99-3AD254F6915B}" srcOrd="1" destOrd="0" parTransId="{B30BB673-1904-4D83-99E4-A8C50EE5E997}" sibTransId="{E3B0D80C-69F9-4DEE-92C7-A6A7AEAB8E0D}"/>
    <dgm:cxn modelId="{A3DBCB9A-8B00-44F6-BB6F-066BE7503548}" type="presOf" srcId="{C99F75A7-3435-40E9-8C99-3AD254F6915B}" destId="{1D82C6EF-CBB3-4229-812C-F36E40D60ECE}" srcOrd="1" destOrd="2" presId="urn:microsoft.com/office/officeart/2005/8/layout/vProcess5"/>
    <dgm:cxn modelId="{CB3CFAC3-FB33-4517-A65F-47CA2058F60A}" type="presOf" srcId="{EA947A8F-D080-49A1-B199-EB555C8C54C9}" destId="{413B8F84-899B-4BD2-A63E-DF987409F214}" srcOrd="0" destOrd="0" presId="urn:microsoft.com/office/officeart/2005/8/layout/vProcess5"/>
    <dgm:cxn modelId="{6A836CD5-67F2-4765-9423-605AF6FE3C0F}" srcId="{826E6830-C8EF-41F0-8558-488A63CD0A2E}" destId="{4A494FE5-3244-4DE3-833D-2EBE4062AFCB}" srcOrd="0" destOrd="0" parTransId="{C2D3E50F-BEB5-4805-AC64-CEE18702CA9D}" sibTransId="{B3EF1EC1-F652-46D3-8C0F-F35B122A9A8F}"/>
    <dgm:cxn modelId="{ACDA04D9-38F7-4E95-BDB4-E9013CCE473F}" type="presOf" srcId="{6DAEE799-13A6-4AAF-95C1-002F6595D50D}" destId="{A0128937-563A-4305-813E-8EE398269F6D}" srcOrd="0" destOrd="0" presId="urn:microsoft.com/office/officeart/2005/8/layout/vProcess5"/>
    <dgm:cxn modelId="{F11217F4-5EA3-42F0-BE88-33D4E536BCC8}" srcId="{EA947A8F-D080-49A1-B199-EB555C8C54C9}" destId="{6DAEE799-13A6-4AAF-95C1-002F6595D50D}" srcOrd="1" destOrd="0" parTransId="{F64F7746-8BB7-41C2-9B09-FF4FD260D17C}" sibTransId="{2DB8EEC6-6884-4589-B140-E79AE5B35008}"/>
    <dgm:cxn modelId="{E37146FA-9384-4D6F-889A-CAEC997C57D0}" type="presOf" srcId="{826E6830-C8EF-41F0-8558-488A63CD0A2E}" destId="{B7CC2F8F-BD4D-405E-A399-486AB956E59C}" srcOrd="0" destOrd="0" presId="urn:microsoft.com/office/officeart/2005/8/layout/vProcess5"/>
    <dgm:cxn modelId="{86A9E886-FC02-4776-ACC5-B4549DA1943E}" type="presParOf" srcId="{413B8F84-899B-4BD2-A63E-DF987409F214}" destId="{4640BB4D-FFE3-445E-9F1A-8CF8E3C15157}" srcOrd="0" destOrd="0" presId="urn:microsoft.com/office/officeart/2005/8/layout/vProcess5"/>
    <dgm:cxn modelId="{27B0C87E-A42C-4FBB-8ECE-92780ABBB61A}" type="presParOf" srcId="{413B8F84-899B-4BD2-A63E-DF987409F214}" destId="{B7CC2F8F-BD4D-405E-A399-486AB956E59C}" srcOrd="1" destOrd="0" presId="urn:microsoft.com/office/officeart/2005/8/layout/vProcess5"/>
    <dgm:cxn modelId="{771CAC9A-B36B-4415-A4FA-9BD8F0BE3970}" type="presParOf" srcId="{413B8F84-899B-4BD2-A63E-DF987409F214}" destId="{A0128937-563A-4305-813E-8EE398269F6D}" srcOrd="2" destOrd="0" presId="urn:microsoft.com/office/officeart/2005/8/layout/vProcess5"/>
    <dgm:cxn modelId="{BA6CBD8F-41CB-4383-9CCD-5D6D9170DA04}" type="presParOf" srcId="{413B8F84-899B-4BD2-A63E-DF987409F214}" destId="{C9850A7A-D26F-4F53-A9B2-AC62367D3D9C}" srcOrd="3" destOrd="0" presId="urn:microsoft.com/office/officeart/2005/8/layout/vProcess5"/>
    <dgm:cxn modelId="{661D7818-4C95-44E0-9D00-D81E0904FDD1}" type="presParOf" srcId="{413B8F84-899B-4BD2-A63E-DF987409F214}" destId="{1D82C6EF-CBB3-4229-812C-F36E40D60ECE}" srcOrd="4" destOrd="0" presId="urn:microsoft.com/office/officeart/2005/8/layout/vProcess5"/>
    <dgm:cxn modelId="{9BA1C511-58C5-4C35-89E1-54094FE2CC9F}" type="presParOf" srcId="{413B8F84-899B-4BD2-A63E-DF987409F214}" destId="{4248BBE0-0DD1-4F46-90A6-3BA043036BA6}"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7ADDF24-97F6-49B8-8411-AE2685F244DB}"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0D41D1A-2F9C-4A4C-BA16-7CE0864F01B5}">
      <dgm:prSet custT="1"/>
      <dgm:spPr/>
      <dgm:t>
        <a:bodyPr/>
        <a:lstStyle/>
        <a:p>
          <a:pPr algn="ctr"/>
          <a:r>
            <a:rPr lang="it-IT" sz="1600" b="1"/>
            <a:t>Secondo Criterio</a:t>
          </a:r>
        </a:p>
        <a:p>
          <a:pPr algn="ctr"/>
          <a:r>
            <a:rPr lang="it-IT" sz="1600" b="1"/>
            <a:t>(n. 9 PO)</a:t>
          </a:r>
          <a:endParaRPr lang="en-US" sz="1600"/>
        </a:p>
      </dgm:t>
    </dgm:pt>
    <dgm:pt modelId="{BD11490F-C028-4CE8-B151-367226113B6B}" type="parTrans" cxnId="{5DF60FF1-AF03-4890-9701-3BC2C1AE2D74}">
      <dgm:prSet/>
      <dgm:spPr/>
      <dgm:t>
        <a:bodyPr/>
        <a:lstStyle/>
        <a:p>
          <a:endParaRPr lang="en-US"/>
        </a:p>
      </dgm:t>
    </dgm:pt>
    <dgm:pt modelId="{D1BBD405-3DB9-40E3-9868-3F22BCF1C9BD}" type="sibTrans" cxnId="{5DF60FF1-AF03-4890-9701-3BC2C1AE2D74}">
      <dgm:prSet/>
      <dgm:spPr/>
      <dgm:t>
        <a:bodyPr/>
        <a:lstStyle/>
        <a:p>
          <a:endParaRPr lang="en-US"/>
        </a:p>
      </dgm:t>
    </dgm:pt>
    <dgm:pt modelId="{94C303B7-1CD4-47EE-BC1E-E7427E0DB8E8}">
      <dgm:prSet custT="1"/>
      <dgm:spPr/>
      <dgm:t>
        <a:bodyPr/>
        <a:lstStyle/>
        <a:p>
          <a:pPr algn="l"/>
          <a:r>
            <a:rPr lang="it-IT" sz="1600"/>
            <a:t>A disposizione di ogni Direttore centrale è prevista n. 1 PO per funzioni e/o progetti speciali, in virtù della necessità di garantire un adeguato coordinamento e una gestione ottimale delle attività strategiche</a:t>
          </a:r>
          <a:r>
            <a:rPr lang="it-IT" sz="2200"/>
            <a:t>.</a:t>
          </a:r>
          <a:endParaRPr lang="en-US" sz="2200"/>
        </a:p>
      </dgm:t>
    </dgm:pt>
    <dgm:pt modelId="{BC4083A3-58F6-4A3A-AA95-B85EEBC41DCE}" type="parTrans" cxnId="{4604CC6A-F825-4D53-AF9A-F4AD0F6F59FE}">
      <dgm:prSet/>
      <dgm:spPr/>
      <dgm:t>
        <a:bodyPr/>
        <a:lstStyle/>
        <a:p>
          <a:endParaRPr lang="en-US"/>
        </a:p>
      </dgm:t>
    </dgm:pt>
    <dgm:pt modelId="{F568CC1E-3706-471D-A778-B50E24D1B808}" type="sibTrans" cxnId="{4604CC6A-F825-4D53-AF9A-F4AD0F6F59FE}">
      <dgm:prSet/>
      <dgm:spPr/>
      <dgm:t>
        <a:bodyPr/>
        <a:lstStyle/>
        <a:p>
          <a:endParaRPr lang="en-US"/>
        </a:p>
      </dgm:t>
    </dgm:pt>
    <dgm:pt modelId="{7799ECB6-4490-4326-988C-C51370FE457A}" type="pres">
      <dgm:prSet presAssocID="{37ADDF24-97F6-49B8-8411-AE2685F244DB}" presName="linearFlow" presStyleCnt="0">
        <dgm:presLayoutVars>
          <dgm:resizeHandles val="exact"/>
        </dgm:presLayoutVars>
      </dgm:prSet>
      <dgm:spPr/>
    </dgm:pt>
    <dgm:pt modelId="{C7BB90B5-4174-48F3-9A69-0BE71503EEFA}" type="pres">
      <dgm:prSet presAssocID="{E0D41D1A-2F9C-4A4C-BA16-7CE0864F01B5}" presName="node" presStyleLbl="node1" presStyleIdx="0" presStyleCnt="2" custScaleY="23762" custLinFactNeighborY="1425">
        <dgm:presLayoutVars>
          <dgm:bulletEnabled val="1"/>
        </dgm:presLayoutVars>
      </dgm:prSet>
      <dgm:spPr/>
    </dgm:pt>
    <dgm:pt modelId="{4B24155C-C882-4B77-ABD1-4222D6A0076F}" type="pres">
      <dgm:prSet presAssocID="{D1BBD405-3DB9-40E3-9868-3F22BCF1C9BD}" presName="sibTrans" presStyleLbl="sibTrans2D1" presStyleIdx="0" presStyleCnt="1" custScaleY="34285"/>
      <dgm:spPr/>
    </dgm:pt>
    <dgm:pt modelId="{4BE4478D-2702-42A5-A388-7C0685289B4E}" type="pres">
      <dgm:prSet presAssocID="{D1BBD405-3DB9-40E3-9868-3F22BCF1C9BD}" presName="connectorText" presStyleLbl="sibTrans2D1" presStyleIdx="0" presStyleCnt="1"/>
      <dgm:spPr/>
    </dgm:pt>
    <dgm:pt modelId="{DCF42275-DC5C-46BF-B439-F5FCD80A2CCB}" type="pres">
      <dgm:prSet presAssocID="{94C303B7-1CD4-47EE-BC1E-E7427E0DB8E8}" presName="node" presStyleLbl="node1" presStyleIdx="1" presStyleCnt="2" custScaleY="120652" custLinFactNeighborX="-382" custLinFactNeighborY="127">
        <dgm:presLayoutVars>
          <dgm:bulletEnabled val="1"/>
        </dgm:presLayoutVars>
      </dgm:prSet>
      <dgm:spPr/>
    </dgm:pt>
  </dgm:ptLst>
  <dgm:cxnLst>
    <dgm:cxn modelId="{2F64E419-C010-4C15-89B3-377C25BE5C9F}" type="presOf" srcId="{D1BBD405-3DB9-40E3-9868-3F22BCF1C9BD}" destId="{4B24155C-C882-4B77-ABD1-4222D6A0076F}" srcOrd="0" destOrd="0" presId="urn:microsoft.com/office/officeart/2005/8/layout/process2"/>
    <dgm:cxn modelId="{4321D51E-9CB6-4F54-8CAC-4B74A00C42C7}" type="presOf" srcId="{D1BBD405-3DB9-40E3-9868-3F22BCF1C9BD}" destId="{4BE4478D-2702-42A5-A388-7C0685289B4E}" srcOrd="1" destOrd="0" presId="urn:microsoft.com/office/officeart/2005/8/layout/process2"/>
    <dgm:cxn modelId="{4604CC6A-F825-4D53-AF9A-F4AD0F6F59FE}" srcId="{37ADDF24-97F6-49B8-8411-AE2685F244DB}" destId="{94C303B7-1CD4-47EE-BC1E-E7427E0DB8E8}" srcOrd="1" destOrd="0" parTransId="{BC4083A3-58F6-4A3A-AA95-B85EEBC41DCE}" sibTransId="{F568CC1E-3706-471D-A778-B50E24D1B808}"/>
    <dgm:cxn modelId="{E58F5294-D667-4D2D-A09D-AC3A0A5A6F0D}" type="presOf" srcId="{37ADDF24-97F6-49B8-8411-AE2685F244DB}" destId="{7799ECB6-4490-4326-988C-C51370FE457A}" srcOrd="0" destOrd="0" presId="urn:microsoft.com/office/officeart/2005/8/layout/process2"/>
    <dgm:cxn modelId="{CE761DAF-DC74-4D23-87D5-D0051E736544}" type="presOf" srcId="{E0D41D1A-2F9C-4A4C-BA16-7CE0864F01B5}" destId="{C7BB90B5-4174-48F3-9A69-0BE71503EEFA}" srcOrd="0" destOrd="0" presId="urn:microsoft.com/office/officeart/2005/8/layout/process2"/>
    <dgm:cxn modelId="{2BF0B1EA-5429-4320-9124-B8C1B19EE9C4}" type="presOf" srcId="{94C303B7-1CD4-47EE-BC1E-E7427E0DB8E8}" destId="{DCF42275-DC5C-46BF-B439-F5FCD80A2CCB}" srcOrd="0" destOrd="0" presId="urn:microsoft.com/office/officeart/2005/8/layout/process2"/>
    <dgm:cxn modelId="{5DF60FF1-AF03-4890-9701-3BC2C1AE2D74}" srcId="{37ADDF24-97F6-49B8-8411-AE2685F244DB}" destId="{E0D41D1A-2F9C-4A4C-BA16-7CE0864F01B5}" srcOrd="0" destOrd="0" parTransId="{BD11490F-C028-4CE8-B151-367226113B6B}" sibTransId="{D1BBD405-3DB9-40E3-9868-3F22BCF1C9BD}"/>
    <dgm:cxn modelId="{7F9A7F50-1D8D-4982-9E52-17C5D7F7DD04}" type="presParOf" srcId="{7799ECB6-4490-4326-988C-C51370FE457A}" destId="{C7BB90B5-4174-48F3-9A69-0BE71503EEFA}" srcOrd="0" destOrd="0" presId="urn:microsoft.com/office/officeart/2005/8/layout/process2"/>
    <dgm:cxn modelId="{DF1830F5-EDCD-4746-89FB-A8304A21A01A}" type="presParOf" srcId="{7799ECB6-4490-4326-988C-C51370FE457A}" destId="{4B24155C-C882-4B77-ABD1-4222D6A0076F}" srcOrd="1" destOrd="0" presId="urn:microsoft.com/office/officeart/2005/8/layout/process2"/>
    <dgm:cxn modelId="{EA417775-15C3-4AA6-89FC-E6EFA066E1E3}" type="presParOf" srcId="{4B24155C-C882-4B77-ABD1-4222D6A0076F}" destId="{4BE4478D-2702-42A5-A388-7C0685289B4E}" srcOrd="0" destOrd="0" presId="urn:microsoft.com/office/officeart/2005/8/layout/process2"/>
    <dgm:cxn modelId="{87A25C68-4C45-43E5-BFE9-5EB16769C925}" type="presParOf" srcId="{7799ECB6-4490-4326-988C-C51370FE457A}" destId="{DCF42275-DC5C-46BF-B439-F5FCD80A2CCB}"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7ADDF24-97F6-49B8-8411-AE2685F244DB}"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0D41D1A-2F9C-4A4C-BA16-7CE0864F01B5}">
      <dgm:prSet custT="1"/>
      <dgm:spPr/>
      <dgm:t>
        <a:bodyPr/>
        <a:lstStyle/>
        <a:p>
          <a:pPr algn="ctr"/>
          <a:r>
            <a:rPr lang="it-IT" sz="1600" b="1"/>
            <a:t>Primo Criterio</a:t>
          </a:r>
        </a:p>
        <a:p>
          <a:pPr algn="ctr"/>
          <a:r>
            <a:rPr lang="it-IT" sz="1600" b="1"/>
            <a:t>(n. 14 PO)</a:t>
          </a:r>
          <a:endParaRPr lang="en-US" sz="1600"/>
        </a:p>
      </dgm:t>
    </dgm:pt>
    <dgm:pt modelId="{BD11490F-C028-4CE8-B151-367226113B6B}" type="parTrans" cxnId="{5DF60FF1-AF03-4890-9701-3BC2C1AE2D74}">
      <dgm:prSet/>
      <dgm:spPr/>
      <dgm:t>
        <a:bodyPr/>
        <a:lstStyle/>
        <a:p>
          <a:endParaRPr lang="en-US"/>
        </a:p>
      </dgm:t>
    </dgm:pt>
    <dgm:pt modelId="{D1BBD405-3DB9-40E3-9868-3F22BCF1C9BD}" type="sibTrans" cxnId="{5DF60FF1-AF03-4890-9701-3BC2C1AE2D74}">
      <dgm:prSet/>
      <dgm:spPr/>
      <dgm:t>
        <a:bodyPr/>
        <a:lstStyle/>
        <a:p>
          <a:endParaRPr lang="en-US"/>
        </a:p>
      </dgm:t>
    </dgm:pt>
    <dgm:pt modelId="{94C303B7-1CD4-47EE-BC1E-E7427E0DB8E8}">
      <dgm:prSet/>
      <dgm:spPr/>
      <dgm:t>
        <a:bodyPr/>
        <a:lstStyle/>
        <a:p>
          <a:pPr algn="l"/>
          <a:r>
            <a:rPr lang="it-IT"/>
            <a:t>Per ogni unità organizzativa  di cui all’articolo 14, della determinazione direttoriale prot. n. 424519/RU del 14 luglio 2023, istituita nell’ambito dell’Organo di Vertice dell’Agenza e delle Strutture di Vertice centrali è attribuita n. 1 PO.</a:t>
          </a:r>
        </a:p>
        <a:p>
          <a:pPr algn="ctr"/>
          <a:endParaRPr lang="it-IT"/>
        </a:p>
        <a:p>
          <a:pPr algn="l"/>
          <a:r>
            <a:rPr lang="it-IT"/>
            <a:t>All’unità organizzativa istituita con atto prot. n. 470302/RU del 7 agosto 2023, sono attribuite n. 2 PO per lo sviluppo delle competenze di rilievo strategico assegnate a tale Struttura.</a:t>
          </a:r>
        </a:p>
      </dgm:t>
    </dgm:pt>
    <dgm:pt modelId="{BC4083A3-58F6-4A3A-AA95-B85EEBC41DCE}" type="parTrans" cxnId="{4604CC6A-F825-4D53-AF9A-F4AD0F6F59FE}">
      <dgm:prSet/>
      <dgm:spPr/>
      <dgm:t>
        <a:bodyPr/>
        <a:lstStyle/>
        <a:p>
          <a:endParaRPr lang="en-US"/>
        </a:p>
      </dgm:t>
    </dgm:pt>
    <dgm:pt modelId="{F568CC1E-3706-471D-A778-B50E24D1B808}" type="sibTrans" cxnId="{4604CC6A-F825-4D53-AF9A-F4AD0F6F59FE}">
      <dgm:prSet/>
      <dgm:spPr/>
      <dgm:t>
        <a:bodyPr/>
        <a:lstStyle/>
        <a:p>
          <a:endParaRPr lang="en-US"/>
        </a:p>
      </dgm:t>
    </dgm:pt>
    <dgm:pt modelId="{7799ECB6-4490-4326-988C-C51370FE457A}" type="pres">
      <dgm:prSet presAssocID="{37ADDF24-97F6-49B8-8411-AE2685F244DB}" presName="linearFlow" presStyleCnt="0">
        <dgm:presLayoutVars>
          <dgm:resizeHandles val="exact"/>
        </dgm:presLayoutVars>
      </dgm:prSet>
      <dgm:spPr/>
    </dgm:pt>
    <dgm:pt modelId="{C7BB90B5-4174-48F3-9A69-0BE71503EEFA}" type="pres">
      <dgm:prSet presAssocID="{E0D41D1A-2F9C-4A4C-BA16-7CE0864F01B5}" presName="node" presStyleLbl="node1" presStyleIdx="0" presStyleCnt="2" custScaleY="19254" custLinFactNeighborX="-83706" custLinFactNeighborY="6533">
        <dgm:presLayoutVars>
          <dgm:bulletEnabled val="1"/>
        </dgm:presLayoutVars>
      </dgm:prSet>
      <dgm:spPr/>
    </dgm:pt>
    <dgm:pt modelId="{4B24155C-C882-4B77-ABD1-4222D6A0076F}" type="pres">
      <dgm:prSet presAssocID="{D1BBD405-3DB9-40E3-9868-3F22BCF1C9BD}" presName="sibTrans" presStyleLbl="sibTrans2D1" presStyleIdx="0" presStyleCnt="1" custScaleY="33107"/>
      <dgm:spPr/>
    </dgm:pt>
    <dgm:pt modelId="{4BE4478D-2702-42A5-A388-7C0685289B4E}" type="pres">
      <dgm:prSet presAssocID="{D1BBD405-3DB9-40E3-9868-3F22BCF1C9BD}" presName="connectorText" presStyleLbl="sibTrans2D1" presStyleIdx="0" presStyleCnt="1"/>
      <dgm:spPr/>
    </dgm:pt>
    <dgm:pt modelId="{DCF42275-DC5C-46BF-B439-F5FCD80A2CCB}" type="pres">
      <dgm:prSet presAssocID="{94C303B7-1CD4-47EE-BC1E-E7427E0DB8E8}" presName="node" presStyleLbl="node1" presStyleIdx="1" presStyleCnt="2" custLinFactNeighborX="94957" custLinFactNeighborY="9339">
        <dgm:presLayoutVars>
          <dgm:bulletEnabled val="1"/>
        </dgm:presLayoutVars>
      </dgm:prSet>
      <dgm:spPr/>
    </dgm:pt>
  </dgm:ptLst>
  <dgm:cxnLst>
    <dgm:cxn modelId="{2F64E419-C010-4C15-89B3-377C25BE5C9F}" type="presOf" srcId="{D1BBD405-3DB9-40E3-9868-3F22BCF1C9BD}" destId="{4B24155C-C882-4B77-ABD1-4222D6A0076F}" srcOrd="0" destOrd="0" presId="urn:microsoft.com/office/officeart/2005/8/layout/process2"/>
    <dgm:cxn modelId="{4321D51E-9CB6-4F54-8CAC-4B74A00C42C7}" type="presOf" srcId="{D1BBD405-3DB9-40E3-9868-3F22BCF1C9BD}" destId="{4BE4478D-2702-42A5-A388-7C0685289B4E}" srcOrd="1" destOrd="0" presId="urn:microsoft.com/office/officeart/2005/8/layout/process2"/>
    <dgm:cxn modelId="{4604CC6A-F825-4D53-AF9A-F4AD0F6F59FE}" srcId="{37ADDF24-97F6-49B8-8411-AE2685F244DB}" destId="{94C303B7-1CD4-47EE-BC1E-E7427E0DB8E8}" srcOrd="1" destOrd="0" parTransId="{BC4083A3-58F6-4A3A-AA95-B85EEBC41DCE}" sibTransId="{F568CC1E-3706-471D-A778-B50E24D1B808}"/>
    <dgm:cxn modelId="{E58F5294-D667-4D2D-A09D-AC3A0A5A6F0D}" type="presOf" srcId="{37ADDF24-97F6-49B8-8411-AE2685F244DB}" destId="{7799ECB6-4490-4326-988C-C51370FE457A}" srcOrd="0" destOrd="0" presId="urn:microsoft.com/office/officeart/2005/8/layout/process2"/>
    <dgm:cxn modelId="{CE761DAF-DC74-4D23-87D5-D0051E736544}" type="presOf" srcId="{E0D41D1A-2F9C-4A4C-BA16-7CE0864F01B5}" destId="{C7BB90B5-4174-48F3-9A69-0BE71503EEFA}" srcOrd="0" destOrd="0" presId="urn:microsoft.com/office/officeart/2005/8/layout/process2"/>
    <dgm:cxn modelId="{2BF0B1EA-5429-4320-9124-B8C1B19EE9C4}" type="presOf" srcId="{94C303B7-1CD4-47EE-BC1E-E7427E0DB8E8}" destId="{DCF42275-DC5C-46BF-B439-F5FCD80A2CCB}" srcOrd="0" destOrd="0" presId="urn:microsoft.com/office/officeart/2005/8/layout/process2"/>
    <dgm:cxn modelId="{5DF60FF1-AF03-4890-9701-3BC2C1AE2D74}" srcId="{37ADDF24-97F6-49B8-8411-AE2685F244DB}" destId="{E0D41D1A-2F9C-4A4C-BA16-7CE0864F01B5}" srcOrd="0" destOrd="0" parTransId="{BD11490F-C028-4CE8-B151-367226113B6B}" sibTransId="{D1BBD405-3DB9-40E3-9868-3F22BCF1C9BD}"/>
    <dgm:cxn modelId="{7F9A7F50-1D8D-4982-9E52-17C5D7F7DD04}" type="presParOf" srcId="{7799ECB6-4490-4326-988C-C51370FE457A}" destId="{C7BB90B5-4174-48F3-9A69-0BE71503EEFA}" srcOrd="0" destOrd="0" presId="urn:microsoft.com/office/officeart/2005/8/layout/process2"/>
    <dgm:cxn modelId="{DF1830F5-EDCD-4746-89FB-A8304A21A01A}" type="presParOf" srcId="{7799ECB6-4490-4326-988C-C51370FE457A}" destId="{4B24155C-C882-4B77-ABD1-4222D6A0076F}" srcOrd="1" destOrd="0" presId="urn:microsoft.com/office/officeart/2005/8/layout/process2"/>
    <dgm:cxn modelId="{EA417775-15C3-4AA6-89FC-E6EFA066E1E3}" type="presParOf" srcId="{4B24155C-C882-4B77-ABD1-4222D6A0076F}" destId="{4BE4478D-2702-42A5-A388-7C0685289B4E}" srcOrd="0" destOrd="0" presId="urn:microsoft.com/office/officeart/2005/8/layout/process2"/>
    <dgm:cxn modelId="{87A25C68-4C45-43E5-BFE9-5EB16769C925}" type="presParOf" srcId="{7799ECB6-4490-4326-988C-C51370FE457A}" destId="{DCF42275-DC5C-46BF-B439-F5FCD80A2CCB}" srcOrd="2"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7ADDF24-97F6-49B8-8411-AE2685F244DB}"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0D41D1A-2F9C-4A4C-BA16-7CE0864F01B5}">
      <dgm:prSet custT="1"/>
      <dgm:spPr/>
      <dgm:t>
        <a:bodyPr/>
        <a:lstStyle/>
        <a:p>
          <a:pPr algn="ctr"/>
          <a:r>
            <a:rPr lang="it-IT" sz="1600" b="1"/>
            <a:t>Terzo Criterio</a:t>
          </a:r>
        </a:p>
        <a:p>
          <a:pPr algn="ctr"/>
          <a:r>
            <a:rPr lang="it-IT" sz="1600" b="1"/>
            <a:t>(n. 104 PO)</a:t>
          </a:r>
          <a:endParaRPr lang="en-US" sz="1600"/>
        </a:p>
      </dgm:t>
    </dgm:pt>
    <dgm:pt modelId="{BD11490F-C028-4CE8-B151-367226113B6B}" type="parTrans" cxnId="{5DF60FF1-AF03-4890-9701-3BC2C1AE2D74}">
      <dgm:prSet/>
      <dgm:spPr/>
      <dgm:t>
        <a:bodyPr/>
        <a:lstStyle/>
        <a:p>
          <a:endParaRPr lang="en-US"/>
        </a:p>
      </dgm:t>
    </dgm:pt>
    <dgm:pt modelId="{D1BBD405-3DB9-40E3-9868-3F22BCF1C9BD}" type="sibTrans" cxnId="{5DF60FF1-AF03-4890-9701-3BC2C1AE2D74}">
      <dgm:prSet/>
      <dgm:spPr/>
      <dgm:t>
        <a:bodyPr/>
        <a:lstStyle/>
        <a:p>
          <a:endParaRPr lang="en-US"/>
        </a:p>
      </dgm:t>
    </dgm:pt>
    <dgm:pt modelId="{94C303B7-1CD4-47EE-BC1E-E7427E0DB8E8}">
      <dgm:prSet custT="1"/>
      <dgm:spPr/>
      <dgm:t>
        <a:bodyPr/>
        <a:lstStyle/>
        <a:p>
          <a:r>
            <a:rPr lang="it-IT" sz="1800"/>
            <a:t>Per gli Uffici dirigenziali di livello non generale per i quali non è prevista alcuna POER è attribuita:</a:t>
          </a:r>
          <a:endParaRPr lang="en-US" sz="1800"/>
        </a:p>
      </dgm:t>
    </dgm:pt>
    <dgm:pt modelId="{BC4083A3-58F6-4A3A-AA95-B85EEBC41DCE}" type="parTrans" cxnId="{4604CC6A-F825-4D53-AF9A-F4AD0F6F59FE}">
      <dgm:prSet/>
      <dgm:spPr/>
      <dgm:t>
        <a:bodyPr/>
        <a:lstStyle/>
        <a:p>
          <a:endParaRPr lang="en-US"/>
        </a:p>
      </dgm:t>
    </dgm:pt>
    <dgm:pt modelId="{F568CC1E-3706-471D-A778-B50E24D1B808}" type="sibTrans" cxnId="{4604CC6A-F825-4D53-AF9A-F4AD0F6F59FE}">
      <dgm:prSet/>
      <dgm:spPr/>
      <dgm:t>
        <a:bodyPr/>
        <a:lstStyle/>
        <a:p>
          <a:endParaRPr lang="en-US"/>
        </a:p>
      </dgm:t>
    </dgm:pt>
    <dgm:pt modelId="{4D0BA95F-BE85-4408-BFA1-383B01B055D4}">
      <dgm:prSet custT="1"/>
      <dgm:spPr/>
      <dgm:t>
        <a:bodyPr/>
        <a:lstStyle/>
        <a:p>
          <a:r>
            <a:rPr lang="it-IT" sz="1400"/>
            <a:t>n. 1 PO se il personale da assegnare* è inferiore a 9 unità,</a:t>
          </a:r>
          <a:endParaRPr lang="en-US" sz="1400"/>
        </a:p>
      </dgm:t>
    </dgm:pt>
    <dgm:pt modelId="{1B9D1849-2CE2-49E2-9053-3562139B544A}" type="parTrans" cxnId="{2D425EB3-D183-4F3F-9F09-B93F81746DC5}">
      <dgm:prSet/>
      <dgm:spPr/>
      <dgm:t>
        <a:bodyPr/>
        <a:lstStyle/>
        <a:p>
          <a:endParaRPr lang="en-US"/>
        </a:p>
      </dgm:t>
    </dgm:pt>
    <dgm:pt modelId="{31B26FEB-C27A-45ED-9627-0BC0A001CC06}" type="sibTrans" cxnId="{2D425EB3-D183-4F3F-9F09-B93F81746DC5}">
      <dgm:prSet/>
      <dgm:spPr/>
      <dgm:t>
        <a:bodyPr/>
        <a:lstStyle/>
        <a:p>
          <a:endParaRPr lang="en-US"/>
        </a:p>
      </dgm:t>
    </dgm:pt>
    <dgm:pt modelId="{7B3DA46B-E754-4833-B24A-33282FC6B816}">
      <dgm:prSet custT="1"/>
      <dgm:spPr/>
      <dgm:t>
        <a:bodyPr/>
        <a:lstStyle/>
        <a:p>
          <a:r>
            <a:rPr lang="it-IT" sz="1400"/>
            <a:t>n. 2 PO se il personale da assegnare* è compreso tra 10 e 14 unità,</a:t>
          </a:r>
          <a:endParaRPr lang="en-US" sz="1400"/>
        </a:p>
      </dgm:t>
    </dgm:pt>
    <dgm:pt modelId="{FBC7FF02-C975-4BE3-8D00-ACBC808D0723}" type="parTrans" cxnId="{BC8ED7AB-89BF-4C75-9839-D176AA2BD5AA}">
      <dgm:prSet/>
      <dgm:spPr/>
      <dgm:t>
        <a:bodyPr/>
        <a:lstStyle/>
        <a:p>
          <a:endParaRPr lang="en-US"/>
        </a:p>
      </dgm:t>
    </dgm:pt>
    <dgm:pt modelId="{9D109333-5231-4440-BD93-529173B3B280}" type="sibTrans" cxnId="{BC8ED7AB-89BF-4C75-9839-D176AA2BD5AA}">
      <dgm:prSet/>
      <dgm:spPr/>
      <dgm:t>
        <a:bodyPr/>
        <a:lstStyle/>
        <a:p>
          <a:endParaRPr lang="en-US"/>
        </a:p>
      </dgm:t>
    </dgm:pt>
    <dgm:pt modelId="{3A037336-B2A8-414E-BBB7-9473D7755F49}">
      <dgm:prSet custT="1"/>
      <dgm:spPr/>
      <dgm:t>
        <a:bodyPr/>
        <a:lstStyle/>
        <a:p>
          <a:r>
            <a:rPr lang="it-IT" sz="1400"/>
            <a:t>n. 3 PO se il personale da assegnare* è superiore a 14 unità.</a:t>
          </a:r>
          <a:endParaRPr lang="en-US" sz="1400"/>
        </a:p>
      </dgm:t>
    </dgm:pt>
    <dgm:pt modelId="{0694AA7F-7372-45C3-8E73-FA5D2E7F1A2B}" type="parTrans" cxnId="{FB1A6818-E050-40DD-A3DF-D814F285834D}">
      <dgm:prSet/>
      <dgm:spPr/>
      <dgm:t>
        <a:bodyPr/>
        <a:lstStyle/>
        <a:p>
          <a:endParaRPr lang="en-US"/>
        </a:p>
      </dgm:t>
    </dgm:pt>
    <dgm:pt modelId="{473A0BDA-6D0F-46AF-B449-0D7CD3F39F52}" type="sibTrans" cxnId="{FB1A6818-E050-40DD-A3DF-D814F285834D}">
      <dgm:prSet/>
      <dgm:spPr/>
      <dgm:t>
        <a:bodyPr/>
        <a:lstStyle/>
        <a:p>
          <a:endParaRPr lang="en-US"/>
        </a:p>
      </dgm:t>
    </dgm:pt>
    <dgm:pt modelId="{4862DFD2-6311-414D-AD2E-A98FAB46608E}">
      <dgm:prSet custT="1"/>
      <dgm:spPr/>
      <dgm:t>
        <a:bodyPr/>
        <a:lstStyle/>
        <a:p>
          <a:r>
            <a:rPr lang="it-IT" sz="1800"/>
            <a:t>Per gli Uffici dirigenziali di livello non generale per i quali è prevista n. 1 POER è attribuita:</a:t>
          </a:r>
          <a:endParaRPr lang="en-US" sz="1800"/>
        </a:p>
      </dgm:t>
    </dgm:pt>
    <dgm:pt modelId="{4F787972-3C3C-4D6C-A901-6D49AA210AB6}" type="parTrans" cxnId="{649B1AAA-C30C-43E5-B2DE-B6B7A8BB3B7A}">
      <dgm:prSet/>
      <dgm:spPr/>
      <dgm:t>
        <a:bodyPr/>
        <a:lstStyle/>
        <a:p>
          <a:endParaRPr lang="en-US"/>
        </a:p>
      </dgm:t>
    </dgm:pt>
    <dgm:pt modelId="{8E2498AE-8213-40FE-BDF3-7CD8ADA460E4}" type="sibTrans" cxnId="{649B1AAA-C30C-43E5-B2DE-B6B7A8BB3B7A}">
      <dgm:prSet/>
      <dgm:spPr/>
      <dgm:t>
        <a:bodyPr/>
        <a:lstStyle/>
        <a:p>
          <a:endParaRPr lang="en-US"/>
        </a:p>
      </dgm:t>
    </dgm:pt>
    <dgm:pt modelId="{9BBFA576-CEDC-4581-803B-D0CC298E3640}">
      <dgm:prSet custT="1"/>
      <dgm:spPr/>
      <dgm:t>
        <a:bodyPr/>
        <a:lstStyle/>
        <a:p>
          <a:r>
            <a:rPr lang="it-IT" sz="1400"/>
            <a:t>nessuna PO se il personale da assegnare* è inferiore a 9 unità,</a:t>
          </a:r>
          <a:endParaRPr lang="en-US" sz="1400"/>
        </a:p>
      </dgm:t>
    </dgm:pt>
    <dgm:pt modelId="{BEEA1023-47CC-4B01-8335-E85CE023296C}" type="parTrans" cxnId="{90ECECE3-7B55-44D8-A21F-C97D3E9156BD}">
      <dgm:prSet/>
      <dgm:spPr/>
      <dgm:t>
        <a:bodyPr/>
        <a:lstStyle/>
        <a:p>
          <a:endParaRPr lang="en-US"/>
        </a:p>
      </dgm:t>
    </dgm:pt>
    <dgm:pt modelId="{1B8824C8-8BD0-4951-9ABA-AA8EA939C5CD}" type="sibTrans" cxnId="{90ECECE3-7B55-44D8-A21F-C97D3E9156BD}">
      <dgm:prSet/>
      <dgm:spPr/>
      <dgm:t>
        <a:bodyPr/>
        <a:lstStyle/>
        <a:p>
          <a:endParaRPr lang="en-US"/>
        </a:p>
      </dgm:t>
    </dgm:pt>
    <dgm:pt modelId="{56FEA256-3A80-435B-8822-68CE5EE785EE}">
      <dgm:prSet custT="1"/>
      <dgm:spPr/>
      <dgm:t>
        <a:bodyPr/>
        <a:lstStyle/>
        <a:p>
          <a:r>
            <a:rPr lang="it-IT" sz="1400"/>
            <a:t>n. 1 PO se il personale da assegnare* è compreso tra 10 e 14 unità,</a:t>
          </a:r>
          <a:endParaRPr lang="en-US" sz="1400"/>
        </a:p>
      </dgm:t>
    </dgm:pt>
    <dgm:pt modelId="{CB5F3305-037A-4F48-A6FB-B7CD8E92316B}" type="parTrans" cxnId="{F0EFB0EC-B91C-4729-A129-CE745EA50D7D}">
      <dgm:prSet/>
      <dgm:spPr/>
      <dgm:t>
        <a:bodyPr/>
        <a:lstStyle/>
        <a:p>
          <a:endParaRPr lang="en-US"/>
        </a:p>
      </dgm:t>
    </dgm:pt>
    <dgm:pt modelId="{2ACDD6E2-7E8B-495E-BEB4-82BF57BC9345}" type="sibTrans" cxnId="{F0EFB0EC-B91C-4729-A129-CE745EA50D7D}">
      <dgm:prSet/>
      <dgm:spPr/>
      <dgm:t>
        <a:bodyPr/>
        <a:lstStyle/>
        <a:p>
          <a:endParaRPr lang="en-US"/>
        </a:p>
      </dgm:t>
    </dgm:pt>
    <dgm:pt modelId="{2E21CB28-12E6-4D92-9FED-26B5821C5D69}">
      <dgm:prSet custT="1"/>
      <dgm:spPr/>
      <dgm:t>
        <a:bodyPr/>
        <a:lstStyle/>
        <a:p>
          <a:r>
            <a:rPr lang="it-IT" sz="1400"/>
            <a:t>n. 2 PO se il personale da assegnare* è superiore a 14 unità.</a:t>
          </a:r>
          <a:endParaRPr lang="en-US" sz="1400"/>
        </a:p>
      </dgm:t>
    </dgm:pt>
    <dgm:pt modelId="{82A52F9A-42B0-4595-9E34-2FC572522B43}" type="parTrans" cxnId="{FCEA56C7-827F-473D-8D06-E5312977A177}">
      <dgm:prSet/>
      <dgm:spPr/>
      <dgm:t>
        <a:bodyPr/>
        <a:lstStyle/>
        <a:p>
          <a:endParaRPr lang="en-US"/>
        </a:p>
      </dgm:t>
    </dgm:pt>
    <dgm:pt modelId="{3F6FD928-5FE9-444B-8617-2A9CCCF672EA}" type="sibTrans" cxnId="{FCEA56C7-827F-473D-8D06-E5312977A177}">
      <dgm:prSet/>
      <dgm:spPr/>
      <dgm:t>
        <a:bodyPr/>
        <a:lstStyle/>
        <a:p>
          <a:endParaRPr lang="en-US"/>
        </a:p>
      </dgm:t>
    </dgm:pt>
    <dgm:pt modelId="{DF6E1112-BB64-4B4A-8657-FA2F658F297C}">
      <dgm:prSet custT="1"/>
      <dgm:spPr/>
      <dgm:t>
        <a:bodyPr/>
        <a:lstStyle/>
        <a:p>
          <a:r>
            <a:rPr lang="it-IT" sz="1800"/>
            <a:t>Per gli Uffici dirigenziali di livello non generale per i quali sono previste n. 2 POER è attribuita</a:t>
          </a:r>
          <a:r>
            <a:rPr lang="it-IT" sz="1500"/>
            <a:t>:</a:t>
          </a:r>
          <a:endParaRPr lang="en-US" sz="1500"/>
        </a:p>
      </dgm:t>
    </dgm:pt>
    <dgm:pt modelId="{58F39927-3ADB-4542-97FF-E47D974A30B2}" type="parTrans" cxnId="{647E091B-C4DF-4D0C-9FB2-67F5C371EC11}">
      <dgm:prSet/>
      <dgm:spPr/>
      <dgm:t>
        <a:bodyPr/>
        <a:lstStyle/>
        <a:p>
          <a:endParaRPr lang="en-US"/>
        </a:p>
      </dgm:t>
    </dgm:pt>
    <dgm:pt modelId="{2CE64805-F007-4A08-BFE1-39E728268173}" type="sibTrans" cxnId="{647E091B-C4DF-4D0C-9FB2-67F5C371EC11}">
      <dgm:prSet/>
      <dgm:spPr/>
      <dgm:t>
        <a:bodyPr/>
        <a:lstStyle/>
        <a:p>
          <a:endParaRPr lang="en-US"/>
        </a:p>
      </dgm:t>
    </dgm:pt>
    <dgm:pt modelId="{CCCCA05A-1544-41FD-A865-B34E65D9460E}">
      <dgm:prSet custT="1"/>
      <dgm:spPr/>
      <dgm:t>
        <a:bodyPr/>
        <a:lstStyle/>
        <a:p>
          <a:r>
            <a:rPr lang="it-IT" sz="1400"/>
            <a:t>nessuna PO se il personale da assegnare* è inferiore a 19 unità,</a:t>
          </a:r>
          <a:endParaRPr lang="en-US" sz="1400"/>
        </a:p>
      </dgm:t>
    </dgm:pt>
    <dgm:pt modelId="{C7D970F7-3E5C-482E-BE6A-0B504B32ED97}" type="parTrans" cxnId="{9B8E09BD-563C-46BD-B108-F4BE42DCD309}">
      <dgm:prSet/>
      <dgm:spPr/>
      <dgm:t>
        <a:bodyPr/>
        <a:lstStyle/>
        <a:p>
          <a:endParaRPr lang="en-US"/>
        </a:p>
      </dgm:t>
    </dgm:pt>
    <dgm:pt modelId="{D3C824F7-44C7-4F71-A23D-A64AB232683E}" type="sibTrans" cxnId="{9B8E09BD-563C-46BD-B108-F4BE42DCD309}">
      <dgm:prSet/>
      <dgm:spPr/>
      <dgm:t>
        <a:bodyPr/>
        <a:lstStyle/>
        <a:p>
          <a:endParaRPr lang="en-US"/>
        </a:p>
      </dgm:t>
    </dgm:pt>
    <dgm:pt modelId="{E65A6C2B-D6F0-4C9D-887E-2CF23BA97A25}">
      <dgm:prSet custT="1"/>
      <dgm:spPr/>
      <dgm:t>
        <a:bodyPr/>
        <a:lstStyle/>
        <a:p>
          <a:r>
            <a:rPr lang="it-IT" sz="1400"/>
            <a:t>n. 1 PO se il personale da assegnare* è compreso tra 20 e 39 unità,</a:t>
          </a:r>
          <a:endParaRPr lang="en-US" sz="1400"/>
        </a:p>
      </dgm:t>
    </dgm:pt>
    <dgm:pt modelId="{70106337-460B-4EC5-8F8D-98F9B8AAB94A}" type="parTrans" cxnId="{8B755A22-10AD-439E-ACFA-520E9D81D1BD}">
      <dgm:prSet/>
      <dgm:spPr/>
      <dgm:t>
        <a:bodyPr/>
        <a:lstStyle/>
        <a:p>
          <a:endParaRPr lang="en-US"/>
        </a:p>
      </dgm:t>
    </dgm:pt>
    <dgm:pt modelId="{913600FE-B71D-459F-B359-00369A9BF485}" type="sibTrans" cxnId="{8B755A22-10AD-439E-ACFA-520E9D81D1BD}">
      <dgm:prSet/>
      <dgm:spPr/>
      <dgm:t>
        <a:bodyPr/>
        <a:lstStyle/>
        <a:p>
          <a:endParaRPr lang="en-US"/>
        </a:p>
      </dgm:t>
    </dgm:pt>
    <dgm:pt modelId="{44D004FB-85D0-4A94-8E43-4C89255DA55D}">
      <dgm:prSet custT="1"/>
      <dgm:spPr/>
      <dgm:t>
        <a:bodyPr/>
        <a:lstStyle/>
        <a:p>
          <a:r>
            <a:rPr lang="it-IT" sz="1400"/>
            <a:t>n. 2 PO se il personale da assegnare* è superiore a 39 unità.</a:t>
          </a:r>
          <a:endParaRPr lang="en-US" sz="1400"/>
        </a:p>
      </dgm:t>
    </dgm:pt>
    <dgm:pt modelId="{6EC8C248-6962-45A5-BD15-B3AE9DD1247D}" type="parTrans" cxnId="{44C6E3F1-09F2-4C5F-80A3-53443CF8AA67}">
      <dgm:prSet/>
      <dgm:spPr/>
      <dgm:t>
        <a:bodyPr/>
        <a:lstStyle/>
        <a:p>
          <a:endParaRPr lang="en-US"/>
        </a:p>
      </dgm:t>
    </dgm:pt>
    <dgm:pt modelId="{E2E6265D-FB27-4FF9-A41E-4937496F52ED}" type="sibTrans" cxnId="{44C6E3F1-09F2-4C5F-80A3-53443CF8AA67}">
      <dgm:prSet/>
      <dgm:spPr/>
      <dgm:t>
        <a:bodyPr/>
        <a:lstStyle/>
        <a:p>
          <a:endParaRPr lang="en-US"/>
        </a:p>
      </dgm:t>
    </dgm:pt>
    <dgm:pt modelId="{7799ECB6-4490-4326-988C-C51370FE457A}" type="pres">
      <dgm:prSet presAssocID="{37ADDF24-97F6-49B8-8411-AE2685F244DB}" presName="linearFlow" presStyleCnt="0">
        <dgm:presLayoutVars>
          <dgm:resizeHandles val="exact"/>
        </dgm:presLayoutVars>
      </dgm:prSet>
      <dgm:spPr/>
    </dgm:pt>
    <dgm:pt modelId="{C7BB90B5-4174-48F3-9A69-0BE71503EEFA}" type="pres">
      <dgm:prSet presAssocID="{E0D41D1A-2F9C-4A4C-BA16-7CE0864F01B5}" presName="node" presStyleLbl="node1" presStyleIdx="0" presStyleCnt="4" custScaleX="97618" custScaleY="55970" custLinFactNeighborX="392" custLinFactNeighborY="2676">
        <dgm:presLayoutVars>
          <dgm:bulletEnabled val="1"/>
        </dgm:presLayoutVars>
      </dgm:prSet>
      <dgm:spPr/>
    </dgm:pt>
    <dgm:pt modelId="{4B24155C-C882-4B77-ABD1-4222D6A0076F}" type="pres">
      <dgm:prSet presAssocID="{D1BBD405-3DB9-40E3-9868-3F22BCF1C9BD}" presName="sibTrans" presStyleLbl="sibTrans2D1" presStyleIdx="0" presStyleCnt="3"/>
      <dgm:spPr/>
    </dgm:pt>
    <dgm:pt modelId="{4BE4478D-2702-42A5-A388-7C0685289B4E}" type="pres">
      <dgm:prSet presAssocID="{D1BBD405-3DB9-40E3-9868-3F22BCF1C9BD}" presName="connectorText" presStyleLbl="sibTrans2D1" presStyleIdx="0" presStyleCnt="3"/>
      <dgm:spPr/>
    </dgm:pt>
    <dgm:pt modelId="{DCF42275-DC5C-46BF-B439-F5FCD80A2CCB}" type="pres">
      <dgm:prSet presAssocID="{94C303B7-1CD4-47EE-BC1E-E7427E0DB8E8}" presName="node" presStyleLbl="node1" presStyleIdx="1" presStyleCnt="4" custScaleX="248728" custLinFactNeighborX="-2292" custLinFactNeighborY="2596">
        <dgm:presLayoutVars>
          <dgm:bulletEnabled val="1"/>
        </dgm:presLayoutVars>
      </dgm:prSet>
      <dgm:spPr/>
    </dgm:pt>
    <dgm:pt modelId="{68EAD4C5-D2E9-4E69-960E-822E9DFBB0B7}" type="pres">
      <dgm:prSet presAssocID="{F568CC1E-3706-471D-A778-B50E24D1B808}" presName="sibTrans" presStyleLbl="sibTrans2D1" presStyleIdx="1" presStyleCnt="3" custScaleX="132177" custScaleY="77736"/>
      <dgm:spPr>
        <a:prstGeom prst="mathPlus">
          <a:avLst/>
        </a:prstGeom>
      </dgm:spPr>
    </dgm:pt>
    <dgm:pt modelId="{B56DC3C1-5EE0-4C53-8979-03BFF98AA1DA}" type="pres">
      <dgm:prSet presAssocID="{F568CC1E-3706-471D-A778-B50E24D1B808}" presName="connectorText" presStyleLbl="sibTrans2D1" presStyleIdx="1" presStyleCnt="3"/>
      <dgm:spPr>
        <a:prstGeom prst="mathPlus">
          <a:avLst/>
        </a:prstGeom>
      </dgm:spPr>
    </dgm:pt>
    <dgm:pt modelId="{C4FDAD9C-9DC9-41AB-8B7C-640DDC31589D}" type="pres">
      <dgm:prSet presAssocID="{4862DFD2-6311-414D-AD2E-A98FAB46608E}" presName="node" presStyleLbl="node1" presStyleIdx="2" presStyleCnt="4" custScaleX="248728" custLinFactNeighborY="-20278">
        <dgm:presLayoutVars>
          <dgm:bulletEnabled val="1"/>
        </dgm:presLayoutVars>
      </dgm:prSet>
      <dgm:spPr/>
    </dgm:pt>
    <dgm:pt modelId="{156B5950-1E3F-40D8-8D9B-4F0D951CC789}" type="pres">
      <dgm:prSet presAssocID="{8E2498AE-8213-40FE-BDF3-7CD8ADA460E4}" presName="sibTrans" presStyleLbl="sibTrans2D1" presStyleIdx="2" presStyleCnt="3" custScaleX="104175" custScaleY="77736"/>
      <dgm:spPr>
        <a:prstGeom prst="mathPlus">
          <a:avLst/>
        </a:prstGeom>
      </dgm:spPr>
    </dgm:pt>
    <dgm:pt modelId="{2472EC6B-0CB7-44C4-97E8-E9A5A78AD625}" type="pres">
      <dgm:prSet presAssocID="{8E2498AE-8213-40FE-BDF3-7CD8ADA460E4}" presName="connectorText" presStyleLbl="sibTrans2D1" presStyleIdx="2" presStyleCnt="3"/>
      <dgm:spPr/>
    </dgm:pt>
    <dgm:pt modelId="{18EE549C-B347-405E-BCC0-0F7746D6F435}" type="pres">
      <dgm:prSet presAssocID="{DF6E1112-BB64-4B4A-8657-FA2F658F297C}" presName="node" presStyleLbl="node1" presStyleIdx="3" presStyleCnt="4" custScaleX="248144" custLinFactNeighborX="292" custLinFactNeighborY="-28408">
        <dgm:presLayoutVars>
          <dgm:bulletEnabled val="1"/>
        </dgm:presLayoutVars>
      </dgm:prSet>
      <dgm:spPr/>
    </dgm:pt>
  </dgm:ptLst>
  <dgm:cxnLst>
    <dgm:cxn modelId="{B0DE030A-51D4-4190-A1B8-9A35D13BEB1E}" type="presOf" srcId="{2E21CB28-12E6-4D92-9FED-26B5821C5D69}" destId="{C4FDAD9C-9DC9-41AB-8B7C-640DDC31589D}" srcOrd="0" destOrd="3" presId="urn:microsoft.com/office/officeart/2005/8/layout/process2"/>
    <dgm:cxn modelId="{FB1A6818-E050-40DD-A3DF-D814F285834D}" srcId="{94C303B7-1CD4-47EE-BC1E-E7427E0DB8E8}" destId="{3A037336-B2A8-414E-BBB7-9473D7755F49}" srcOrd="2" destOrd="0" parTransId="{0694AA7F-7372-45C3-8E73-FA5D2E7F1A2B}" sibTransId="{473A0BDA-6D0F-46AF-B449-0D7CD3F39F52}"/>
    <dgm:cxn modelId="{2F64E419-C010-4C15-89B3-377C25BE5C9F}" type="presOf" srcId="{D1BBD405-3DB9-40E3-9868-3F22BCF1C9BD}" destId="{4B24155C-C882-4B77-ABD1-4222D6A0076F}" srcOrd="0" destOrd="0" presId="urn:microsoft.com/office/officeart/2005/8/layout/process2"/>
    <dgm:cxn modelId="{647E091B-C4DF-4D0C-9FB2-67F5C371EC11}" srcId="{37ADDF24-97F6-49B8-8411-AE2685F244DB}" destId="{DF6E1112-BB64-4B4A-8657-FA2F658F297C}" srcOrd="3" destOrd="0" parTransId="{58F39927-3ADB-4542-97FF-E47D974A30B2}" sibTransId="{2CE64805-F007-4A08-BFE1-39E728268173}"/>
    <dgm:cxn modelId="{4321D51E-9CB6-4F54-8CAC-4B74A00C42C7}" type="presOf" srcId="{D1BBD405-3DB9-40E3-9868-3F22BCF1C9BD}" destId="{4BE4478D-2702-42A5-A388-7C0685289B4E}" srcOrd="1" destOrd="0" presId="urn:microsoft.com/office/officeart/2005/8/layout/process2"/>
    <dgm:cxn modelId="{210D641F-46BF-4A92-93F9-33A28E67972C}" type="presOf" srcId="{DF6E1112-BB64-4B4A-8657-FA2F658F297C}" destId="{18EE549C-B347-405E-BCC0-0F7746D6F435}" srcOrd="0" destOrd="0" presId="urn:microsoft.com/office/officeart/2005/8/layout/process2"/>
    <dgm:cxn modelId="{8B755A22-10AD-439E-ACFA-520E9D81D1BD}" srcId="{DF6E1112-BB64-4B4A-8657-FA2F658F297C}" destId="{E65A6C2B-D6F0-4C9D-887E-2CF23BA97A25}" srcOrd="1" destOrd="0" parTransId="{70106337-460B-4EC5-8F8D-98F9B8AAB94A}" sibTransId="{913600FE-B71D-459F-B359-00369A9BF485}"/>
    <dgm:cxn modelId="{05C0D639-A93F-41F6-A4BC-538F51B8ABF8}" type="presOf" srcId="{E65A6C2B-D6F0-4C9D-887E-2CF23BA97A25}" destId="{18EE549C-B347-405E-BCC0-0F7746D6F435}" srcOrd="0" destOrd="2" presId="urn:microsoft.com/office/officeart/2005/8/layout/process2"/>
    <dgm:cxn modelId="{2903AB5F-C781-4A9B-90B3-60C5C4E79126}" type="presOf" srcId="{44D004FB-85D0-4A94-8E43-4C89255DA55D}" destId="{18EE549C-B347-405E-BCC0-0F7746D6F435}" srcOrd="0" destOrd="3" presId="urn:microsoft.com/office/officeart/2005/8/layout/process2"/>
    <dgm:cxn modelId="{3B54A747-A37A-4326-A4EC-86712971E06F}" type="presOf" srcId="{4862DFD2-6311-414D-AD2E-A98FAB46608E}" destId="{C4FDAD9C-9DC9-41AB-8B7C-640DDC31589D}" srcOrd="0" destOrd="0" presId="urn:microsoft.com/office/officeart/2005/8/layout/process2"/>
    <dgm:cxn modelId="{4604CC6A-F825-4D53-AF9A-F4AD0F6F59FE}" srcId="{37ADDF24-97F6-49B8-8411-AE2685F244DB}" destId="{94C303B7-1CD4-47EE-BC1E-E7427E0DB8E8}" srcOrd="1" destOrd="0" parTransId="{BC4083A3-58F6-4A3A-AA95-B85EEBC41DCE}" sibTransId="{F568CC1E-3706-471D-A778-B50E24D1B808}"/>
    <dgm:cxn modelId="{B7C87582-378F-49B8-9A78-0DC3396884C7}" type="presOf" srcId="{8E2498AE-8213-40FE-BDF3-7CD8ADA460E4}" destId="{2472EC6B-0CB7-44C4-97E8-E9A5A78AD625}" srcOrd="1" destOrd="0" presId="urn:microsoft.com/office/officeart/2005/8/layout/process2"/>
    <dgm:cxn modelId="{B4CA0F90-46C6-455A-AF80-061654009540}" type="presOf" srcId="{7B3DA46B-E754-4833-B24A-33282FC6B816}" destId="{DCF42275-DC5C-46BF-B439-F5FCD80A2CCB}" srcOrd="0" destOrd="2" presId="urn:microsoft.com/office/officeart/2005/8/layout/process2"/>
    <dgm:cxn modelId="{E58F5294-D667-4D2D-A09D-AC3A0A5A6F0D}" type="presOf" srcId="{37ADDF24-97F6-49B8-8411-AE2685F244DB}" destId="{7799ECB6-4490-4326-988C-C51370FE457A}" srcOrd="0" destOrd="0" presId="urn:microsoft.com/office/officeart/2005/8/layout/process2"/>
    <dgm:cxn modelId="{3FE0B998-D772-403A-93CD-0B2A1B4F5E40}" type="presOf" srcId="{56FEA256-3A80-435B-8822-68CE5EE785EE}" destId="{C4FDAD9C-9DC9-41AB-8B7C-640DDC31589D}" srcOrd="0" destOrd="2" presId="urn:microsoft.com/office/officeart/2005/8/layout/process2"/>
    <dgm:cxn modelId="{0432E69A-E165-482C-BF68-D2A673AF6FFF}" type="presOf" srcId="{CCCCA05A-1544-41FD-A865-B34E65D9460E}" destId="{18EE549C-B347-405E-BCC0-0F7746D6F435}" srcOrd="0" destOrd="1" presId="urn:microsoft.com/office/officeart/2005/8/layout/process2"/>
    <dgm:cxn modelId="{649B1AAA-C30C-43E5-B2DE-B6B7A8BB3B7A}" srcId="{37ADDF24-97F6-49B8-8411-AE2685F244DB}" destId="{4862DFD2-6311-414D-AD2E-A98FAB46608E}" srcOrd="2" destOrd="0" parTransId="{4F787972-3C3C-4D6C-A901-6D49AA210AB6}" sibTransId="{8E2498AE-8213-40FE-BDF3-7CD8ADA460E4}"/>
    <dgm:cxn modelId="{35F251AB-09CA-4797-B196-9512923CB500}" type="presOf" srcId="{4D0BA95F-BE85-4408-BFA1-383B01B055D4}" destId="{DCF42275-DC5C-46BF-B439-F5FCD80A2CCB}" srcOrd="0" destOrd="1" presId="urn:microsoft.com/office/officeart/2005/8/layout/process2"/>
    <dgm:cxn modelId="{BC8ED7AB-89BF-4C75-9839-D176AA2BD5AA}" srcId="{94C303B7-1CD4-47EE-BC1E-E7427E0DB8E8}" destId="{7B3DA46B-E754-4833-B24A-33282FC6B816}" srcOrd="1" destOrd="0" parTransId="{FBC7FF02-C975-4BE3-8D00-ACBC808D0723}" sibTransId="{9D109333-5231-4440-BD93-529173B3B280}"/>
    <dgm:cxn modelId="{FE22C2AE-6B80-4623-ADB9-10BD5FD9731F}" type="presOf" srcId="{F568CC1E-3706-471D-A778-B50E24D1B808}" destId="{68EAD4C5-D2E9-4E69-960E-822E9DFBB0B7}" srcOrd="0" destOrd="0" presId="urn:microsoft.com/office/officeart/2005/8/layout/process2"/>
    <dgm:cxn modelId="{CE761DAF-DC74-4D23-87D5-D0051E736544}" type="presOf" srcId="{E0D41D1A-2F9C-4A4C-BA16-7CE0864F01B5}" destId="{C7BB90B5-4174-48F3-9A69-0BE71503EEFA}" srcOrd="0" destOrd="0" presId="urn:microsoft.com/office/officeart/2005/8/layout/process2"/>
    <dgm:cxn modelId="{2D425EB3-D183-4F3F-9F09-B93F81746DC5}" srcId="{94C303B7-1CD4-47EE-BC1E-E7427E0DB8E8}" destId="{4D0BA95F-BE85-4408-BFA1-383B01B055D4}" srcOrd="0" destOrd="0" parTransId="{1B9D1849-2CE2-49E2-9053-3562139B544A}" sibTransId="{31B26FEB-C27A-45ED-9627-0BC0A001CC06}"/>
    <dgm:cxn modelId="{299D87B6-73C2-42C2-9216-71E3AD94A07D}" type="presOf" srcId="{F568CC1E-3706-471D-A778-B50E24D1B808}" destId="{B56DC3C1-5EE0-4C53-8979-03BFF98AA1DA}" srcOrd="1" destOrd="0" presId="urn:microsoft.com/office/officeart/2005/8/layout/process2"/>
    <dgm:cxn modelId="{9B8E09BD-563C-46BD-B108-F4BE42DCD309}" srcId="{DF6E1112-BB64-4B4A-8657-FA2F658F297C}" destId="{CCCCA05A-1544-41FD-A865-B34E65D9460E}" srcOrd="0" destOrd="0" parTransId="{C7D970F7-3E5C-482E-BE6A-0B504B32ED97}" sibTransId="{D3C824F7-44C7-4F71-A23D-A64AB232683E}"/>
    <dgm:cxn modelId="{757618C3-B6C9-4610-9BEC-91F171718606}" type="presOf" srcId="{3A037336-B2A8-414E-BBB7-9473D7755F49}" destId="{DCF42275-DC5C-46BF-B439-F5FCD80A2CCB}" srcOrd="0" destOrd="3" presId="urn:microsoft.com/office/officeart/2005/8/layout/process2"/>
    <dgm:cxn modelId="{FCEA56C7-827F-473D-8D06-E5312977A177}" srcId="{4862DFD2-6311-414D-AD2E-A98FAB46608E}" destId="{2E21CB28-12E6-4D92-9FED-26B5821C5D69}" srcOrd="2" destOrd="0" parTransId="{82A52F9A-42B0-4595-9E34-2FC572522B43}" sibTransId="{3F6FD928-5FE9-444B-8617-2A9CCCF672EA}"/>
    <dgm:cxn modelId="{989818DF-CC81-4CA0-9A10-721A5B72CCBD}" type="presOf" srcId="{9BBFA576-CEDC-4581-803B-D0CC298E3640}" destId="{C4FDAD9C-9DC9-41AB-8B7C-640DDC31589D}" srcOrd="0" destOrd="1" presId="urn:microsoft.com/office/officeart/2005/8/layout/process2"/>
    <dgm:cxn modelId="{90ECECE3-7B55-44D8-A21F-C97D3E9156BD}" srcId="{4862DFD2-6311-414D-AD2E-A98FAB46608E}" destId="{9BBFA576-CEDC-4581-803B-D0CC298E3640}" srcOrd="0" destOrd="0" parTransId="{BEEA1023-47CC-4B01-8335-E85CE023296C}" sibTransId="{1B8824C8-8BD0-4951-9ABA-AA8EA939C5CD}"/>
    <dgm:cxn modelId="{DA3EE1E7-45F0-4A71-9555-CB38143D5D06}" type="presOf" srcId="{8E2498AE-8213-40FE-BDF3-7CD8ADA460E4}" destId="{156B5950-1E3F-40D8-8D9B-4F0D951CC789}" srcOrd="0" destOrd="0" presId="urn:microsoft.com/office/officeart/2005/8/layout/process2"/>
    <dgm:cxn modelId="{2BF0B1EA-5429-4320-9124-B8C1B19EE9C4}" type="presOf" srcId="{94C303B7-1CD4-47EE-BC1E-E7427E0DB8E8}" destId="{DCF42275-DC5C-46BF-B439-F5FCD80A2CCB}" srcOrd="0" destOrd="0" presId="urn:microsoft.com/office/officeart/2005/8/layout/process2"/>
    <dgm:cxn modelId="{F0EFB0EC-B91C-4729-A129-CE745EA50D7D}" srcId="{4862DFD2-6311-414D-AD2E-A98FAB46608E}" destId="{56FEA256-3A80-435B-8822-68CE5EE785EE}" srcOrd="1" destOrd="0" parTransId="{CB5F3305-037A-4F48-A6FB-B7CD8E92316B}" sibTransId="{2ACDD6E2-7E8B-495E-BEB4-82BF57BC9345}"/>
    <dgm:cxn modelId="{5DF60FF1-AF03-4890-9701-3BC2C1AE2D74}" srcId="{37ADDF24-97F6-49B8-8411-AE2685F244DB}" destId="{E0D41D1A-2F9C-4A4C-BA16-7CE0864F01B5}" srcOrd="0" destOrd="0" parTransId="{BD11490F-C028-4CE8-B151-367226113B6B}" sibTransId="{D1BBD405-3DB9-40E3-9868-3F22BCF1C9BD}"/>
    <dgm:cxn modelId="{44C6E3F1-09F2-4C5F-80A3-53443CF8AA67}" srcId="{DF6E1112-BB64-4B4A-8657-FA2F658F297C}" destId="{44D004FB-85D0-4A94-8E43-4C89255DA55D}" srcOrd="2" destOrd="0" parTransId="{6EC8C248-6962-45A5-BD15-B3AE9DD1247D}" sibTransId="{E2E6265D-FB27-4FF9-A41E-4937496F52ED}"/>
    <dgm:cxn modelId="{7F9A7F50-1D8D-4982-9E52-17C5D7F7DD04}" type="presParOf" srcId="{7799ECB6-4490-4326-988C-C51370FE457A}" destId="{C7BB90B5-4174-48F3-9A69-0BE71503EEFA}" srcOrd="0" destOrd="0" presId="urn:microsoft.com/office/officeart/2005/8/layout/process2"/>
    <dgm:cxn modelId="{DF1830F5-EDCD-4746-89FB-A8304A21A01A}" type="presParOf" srcId="{7799ECB6-4490-4326-988C-C51370FE457A}" destId="{4B24155C-C882-4B77-ABD1-4222D6A0076F}" srcOrd="1" destOrd="0" presId="urn:microsoft.com/office/officeart/2005/8/layout/process2"/>
    <dgm:cxn modelId="{EA417775-15C3-4AA6-89FC-E6EFA066E1E3}" type="presParOf" srcId="{4B24155C-C882-4B77-ABD1-4222D6A0076F}" destId="{4BE4478D-2702-42A5-A388-7C0685289B4E}" srcOrd="0" destOrd="0" presId="urn:microsoft.com/office/officeart/2005/8/layout/process2"/>
    <dgm:cxn modelId="{87A25C68-4C45-43E5-BFE9-5EB16769C925}" type="presParOf" srcId="{7799ECB6-4490-4326-988C-C51370FE457A}" destId="{DCF42275-DC5C-46BF-B439-F5FCD80A2CCB}" srcOrd="2" destOrd="0" presId="urn:microsoft.com/office/officeart/2005/8/layout/process2"/>
    <dgm:cxn modelId="{E9D940F0-90FE-43B9-A007-31B3A3F916C3}" type="presParOf" srcId="{7799ECB6-4490-4326-988C-C51370FE457A}" destId="{68EAD4C5-D2E9-4E69-960E-822E9DFBB0B7}" srcOrd="3" destOrd="0" presId="urn:microsoft.com/office/officeart/2005/8/layout/process2"/>
    <dgm:cxn modelId="{537A9CE2-60D6-467A-8175-2F9E2031C8F7}" type="presParOf" srcId="{68EAD4C5-D2E9-4E69-960E-822E9DFBB0B7}" destId="{B56DC3C1-5EE0-4C53-8979-03BFF98AA1DA}" srcOrd="0" destOrd="0" presId="urn:microsoft.com/office/officeart/2005/8/layout/process2"/>
    <dgm:cxn modelId="{04DE1D10-C7BF-4CCF-B894-3D6ACDDB4CE7}" type="presParOf" srcId="{7799ECB6-4490-4326-988C-C51370FE457A}" destId="{C4FDAD9C-9DC9-41AB-8B7C-640DDC31589D}" srcOrd="4" destOrd="0" presId="urn:microsoft.com/office/officeart/2005/8/layout/process2"/>
    <dgm:cxn modelId="{9DD1CA09-4CA3-434A-9184-88715B157A07}" type="presParOf" srcId="{7799ECB6-4490-4326-988C-C51370FE457A}" destId="{156B5950-1E3F-40D8-8D9B-4F0D951CC789}" srcOrd="5" destOrd="0" presId="urn:microsoft.com/office/officeart/2005/8/layout/process2"/>
    <dgm:cxn modelId="{2361FC0E-29FD-47F9-9013-B8BB0420CBB3}" type="presParOf" srcId="{156B5950-1E3F-40D8-8D9B-4F0D951CC789}" destId="{2472EC6B-0CB7-44C4-97E8-E9A5A78AD625}" srcOrd="0" destOrd="0" presId="urn:microsoft.com/office/officeart/2005/8/layout/process2"/>
    <dgm:cxn modelId="{577897DD-C37C-4917-A874-99F684D7DF70}" type="presParOf" srcId="{7799ECB6-4490-4326-988C-C51370FE457A}" destId="{18EE549C-B347-405E-BCC0-0F7746D6F435}"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F4BAAA5-EAEE-48EE-BCB1-140DFBF04A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5C8FAA2-3FB9-4D42-A5AD-4674DBFE3331}">
      <dgm:prSet custT="1"/>
      <dgm:spPr/>
      <dgm:t>
        <a:bodyPr/>
        <a:lstStyle/>
        <a:p>
          <a:r>
            <a:rPr lang="it-IT" sz="1600" b="1"/>
            <a:t>Criterio generale per le Strutture territoriali e centrali</a:t>
          </a:r>
          <a:endParaRPr lang="en-US" sz="1600"/>
        </a:p>
      </dgm:t>
    </dgm:pt>
    <dgm:pt modelId="{3CD39935-B30B-414F-B0A0-76E8D2A4D19C}" type="parTrans" cxnId="{D4DF95CE-2E68-48D2-A0BC-97DD715EEDAF}">
      <dgm:prSet/>
      <dgm:spPr/>
      <dgm:t>
        <a:bodyPr/>
        <a:lstStyle/>
        <a:p>
          <a:endParaRPr lang="en-US"/>
        </a:p>
      </dgm:t>
    </dgm:pt>
    <dgm:pt modelId="{216172D3-5B5B-48DA-BB58-CB92E68EE15D}" type="sibTrans" cxnId="{D4DF95CE-2E68-48D2-A0BC-97DD715EEDAF}">
      <dgm:prSet/>
      <dgm:spPr/>
      <dgm:t>
        <a:bodyPr/>
        <a:lstStyle/>
        <a:p>
          <a:endParaRPr lang="en-US"/>
        </a:p>
      </dgm:t>
    </dgm:pt>
    <dgm:pt modelId="{F4D4C695-679D-46A1-A8A5-E5704D4AC9A1}">
      <dgm:prSet/>
      <dgm:spPr>
        <a:solidFill>
          <a:schemeClr val="accent1">
            <a:lumMod val="60000"/>
            <a:lumOff val="40000"/>
          </a:schemeClr>
        </a:solidFill>
      </dgm:spPr>
      <dgm:t>
        <a:bodyPr/>
        <a:lstStyle/>
        <a:p>
          <a:r>
            <a:rPr lang="it-IT"/>
            <a:t>In considerazione delle esigenze organizzative dell'Agenzia e del ruolo delle Posizioni Organizzative (POER e PO) come incarichi che comportano responsabilità diretta per il coordinamento di unità non dirigenziali, è stabilito un numero minimo di </a:t>
          </a:r>
          <a:r>
            <a:rPr lang="it-IT" b="1"/>
            <a:t>quattro</a:t>
          </a:r>
          <a:r>
            <a:rPr lang="it-IT"/>
            <a:t> unità di personale (esclusa la POER/PO) da coordinare per ciascuna posizione. </a:t>
          </a:r>
          <a:endParaRPr lang="en-US"/>
        </a:p>
      </dgm:t>
    </dgm:pt>
    <dgm:pt modelId="{2D5E97D5-1309-40DC-8DF2-0D4FE9F2ABCB}" type="parTrans" cxnId="{860E16D9-1851-4FF9-9EE4-9AAE125C62CC}">
      <dgm:prSet/>
      <dgm:spPr/>
      <dgm:t>
        <a:bodyPr/>
        <a:lstStyle/>
        <a:p>
          <a:endParaRPr lang="en-US"/>
        </a:p>
      </dgm:t>
    </dgm:pt>
    <dgm:pt modelId="{D55C48A3-A4F2-4076-BBD0-5B17B8A47E51}" type="sibTrans" cxnId="{860E16D9-1851-4FF9-9EE4-9AAE125C62CC}">
      <dgm:prSet/>
      <dgm:spPr/>
      <dgm:t>
        <a:bodyPr/>
        <a:lstStyle/>
        <a:p>
          <a:endParaRPr lang="en-US"/>
        </a:p>
      </dgm:t>
    </dgm:pt>
    <dgm:pt modelId="{4A663744-92E0-4CA0-99B1-44B705DB4663}">
      <dgm:prSet/>
      <dgm:spPr>
        <a:solidFill>
          <a:schemeClr val="accent1">
            <a:lumMod val="60000"/>
            <a:lumOff val="40000"/>
          </a:schemeClr>
        </a:solidFill>
      </dgm:spPr>
      <dgm:t>
        <a:bodyPr/>
        <a:lstStyle/>
        <a:p>
          <a:r>
            <a:rPr lang="it-IT"/>
            <a:t>Tale requisito garantisce una distribuzione equilibrata dei carichi di lavoro e una gestione efficiente delle risorse, facilitando la comunicazione interna e il raggiungimento degli obiettivi. </a:t>
          </a:r>
          <a:endParaRPr lang="en-US"/>
        </a:p>
      </dgm:t>
    </dgm:pt>
    <dgm:pt modelId="{4432179C-812A-4D90-BE00-44F7135F2CBD}" type="parTrans" cxnId="{AB3983A4-E230-4531-A2B8-A2CC837E9BB6}">
      <dgm:prSet/>
      <dgm:spPr/>
      <dgm:t>
        <a:bodyPr/>
        <a:lstStyle/>
        <a:p>
          <a:endParaRPr lang="en-US"/>
        </a:p>
      </dgm:t>
    </dgm:pt>
    <dgm:pt modelId="{0A5DAE29-06A4-43F6-BC8C-D8A92E6F15A1}" type="sibTrans" cxnId="{AB3983A4-E230-4531-A2B8-A2CC837E9BB6}">
      <dgm:prSet/>
      <dgm:spPr/>
      <dgm:t>
        <a:bodyPr/>
        <a:lstStyle/>
        <a:p>
          <a:endParaRPr lang="en-US"/>
        </a:p>
      </dgm:t>
    </dgm:pt>
    <dgm:pt modelId="{31FB8114-6ACE-459E-943A-F65F8236DFBA}">
      <dgm:prSet/>
      <dgm:spPr>
        <a:solidFill>
          <a:schemeClr val="accent1">
            <a:lumMod val="60000"/>
            <a:lumOff val="40000"/>
          </a:schemeClr>
        </a:solidFill>
      </dgm:spPr>
      <dgm:t>
        <a:bodyPr/>
        <a:lstStyle/>
        <a:p>
          <a:r>
            <a:rPr lang="it-IT"/>
            <a:t>Il criterio non si applica per le PO legate a funzioni o progetti speciali, per le quali è prevista la possibilità di attivare l'incarico con un numero inferiore di personale. </a:t>
          </a:r>
          <a:endParaRPr lang="en-US"/>
        </a:p>
      </dgm:t>
    </dgm:pt>
    <dgm:pt modelId="{CFBD6E56-AB59-41AB-857D-F243EE95FED1}" type="parTrans" cxnId="{CE690CEC-1A65-4B10-8A7F-79EC0F40CDE8}">
      <dgm:prSet/>
      <dgm:spPr/>
      <dgm:t>
        <a:bodyPr/>
        <a:lstStyle/>
        <a:p>
          <a:endParaRPr lang="en-US"/>
        </a:p>
      </dgm:t>
    </dgm:pt>
    <dgm:pt modelId="{E900AAD9-3374-4635-BEE7-277628242B5F}" type="sibTrans" cxnId="{CE690CEC-1A65-4B10-8A7F-79EC0F40CDE8}">
      <dgm:prSet/>
      <dgm:spPr/>
      <dgm:t>
        <a:bodyPr/>
        <a:lstStyle/>
        <a:p>
          <a:endParaRPr lang="en-US"/>
        </a:p>
      </dgm:t>
    </dgm:pt>
    <dgm:pt modelId="{61B0B84A-3982-4ED4-813C-80141C948071}" type="pres">
      <dgm:prSet presAssocID="{FF4BAAA5-EAEE-48EE-BCB1-140DFBF04A7A}" presName="linear" presStyleCnt="0">
        <dgm:presLayoutVars>
          <dgm:animLvl val="lvl"/>
          <dgm:resizeHandles val="exact"/>
        </dgm:presLayoutVars>
      </dgm:prSet>
      <dgm:spPr/>
    </dgm:pt>
    <dgm:pt modelId="{A65EB9FB-C149-42D4-97EC-F6AC3E526150}" type="pres">
      <dgm:prSet presAssocID="{F5C8FAA2-3FB9-4D42-A5AD-4674DBFE3331}" presName="parentText" presStyleLbl="node1" presStyleIdx="0" presStyleCnt="4">
        <dgm:presLayoutVars>
          <dgm:chMax val="0"/>
          <dgm:bulletEnabled val="1"/>
        </dgm:presLayoutVars>
      </dgm:prSet>
      <dgm:spPr/>
    </dgm:pt>
    <dgm:pt modelId="{BE0F2E79-0698-47BD-AE2F-65B6A7212C22}" type="pres">
      <dgm:prSet presAssocID="{216172D3-5B5B-48DA-BB58-CB92E68EE15D}" presName="spacer" presStyleCnt="0"/>
      <dgm:spPr/>
    </dgm:pt>
    <dgm:pt modelId="{E8A717E2-6FCA-46B2-8925-18CFE8C163F6}" type="pres">
      <dgm:prSet presAssocID="{F4D4C695-679D-46A1-A8A5-E5704D4AC9A1}" presName="parentText" presStyleLbl="node1" presStyleIdx="1" presStyleCnt="4">
        <dgm:presLayoutVars>
          <dgm:chMax val="0"/>
          <dgm:bulletEnabled val="1"/>
        </dgm:presLayoutVars>
      </dgm:prSet>
      <dgm:spPr/>
    </dgm:pt>
    <dgm:pt modelId="{C226022B-11DF-4B71-A9B5-9841EE66B709}" type="pres">
      <dgm:prSet presAssocID="{D55C48A3-A4F2-4076-BBD0-5B17B8A47E51}" presName="spacer" presStyleCnt="0"/>
      <dgm:spPr/>
    </dgm:pt>
    <dgm:pt modelId="{3FE4F2D8-CA95-470E-B460-0605A9A36AA8}" type="pres">
      <dgm:prSet presAssocID="{4A663744-92E0-4CA0-99B1-44B705DB4663}" presName="parentText" presStyleLbl="node1" presStyleIdx="2" presStyleCnt="4">
        <dgm:presLayoutVars>
          <dgm:chMax val="0"/>
          <dgm:bulletEnabled val="1"/>
        </dgm:presLayoutVars>
      </dgm:prSet>
      <dgm:spPr/>
    </dgm:pt>
    <dgm:pt modelId="{022F6B7A-51A0-477D-A62D-900CD4D07710}" type="pres">
      <dgm:prSet presAssocID="{0A5DAE29-06A4-43F6-BC8C-D8A92E6F15A1}" presName="spacer" presStyleCnt="0"/>
      <dgm:spPr/>
    </dgm:pt>
    <dgm:pt modelId="{BAEC2AD3-DA15-40A5-B9C1-CE25097FB6D2}" type="pres">
      <dgm:prSet presAssocID="{31FB8114-6ACE-459E-943A-F65F8236DFBA}" presName="parentText" presStyleLbl="node1" presStyleIdx="3" presStyleCnt="4">
        <dgm:presLayoutVars>
          <dgm:chMax val="0"/>
          <dgm:bulletEnabled val="1"/>
        </dgm:presLayoutVars>
      </dgm:prSet>
      <dgm:spPr/>
    </dgm:pt>
  </dgm:ptLst>
  <dgm:cxnLst>
    <dgm:cxn modelId="{7C63BA85-0EE4-443E-8921-F9503384F674}" type="presOf" srcId="{FF4BAAA5-EAEE-48EE-BCB1-140DFBF04A7A}" destId="{61B0B84A-3982-4ED4-813C-80141C948071}" srcOrd="0" destOrd="0" presId="urn:microsoft.com/office/officeart/2005/8/layout/vList2"/>
    <dgm:cxn modelId="{AB3983A4-E230-4531-A2B8-A2CC837E9BB6}" srcId="{FF4BAAA5-EAEE-48EE-BCB1-140DFBF04A7A}" destId="{4A663744-92E0-4CA0-99B1-44B705DB4663}" srcOrd="2" destOrd="0" parTransId="{4432179C-812A-4D90-BE00-44F7135F2CBD}" sibTransId="{0A5DAE29-06A4-43F6-BC8C-D8A92E6F15A1}"/>
    <dgm:cxn modelId="{CDDDFEB1-E22F-4FF1-88F9-B4F844F05FE4}" type="presOf" srcId="{F5C8FAA2-3FB9-4D42-A5AD-4674DBFE3331}" destId="{A65EB9FB-C149-42D4-97EC-F6AC3E526150}" srcOrd="0" destOrd="0" presId="urn:microsoft.com/office/officeart/2005/8/layout/vList2"/>
    <dgm:cxn modelId="{C8336ECD-9FEA-4A97-9A2F-F8DC52FE4F2F}" type="presOf" srcId="{F4D4C695-679D-46A1-A8A5-E5704D4AC9A1}" destId="{E8A717E2-6FCA-46B2-8925-18CFE8C163F6}" srcOrd="0" destOrd="0" presId="urn:microsoft.com/office/officeart/2005/8/layout/vList2"/>
    <dgm:cxn modelId="{D4DF95CE-2E68-48D2-A0BC-97DD715EEDAF}" srcId="{FF4BAAA5-EAEE-48EE-BCB1-140DFBF04A7A}" destId="{F5C8FAA2-3FB9-4D42-A5AD-4674DBFE3331}" srcOrd="0" destOrd="0" parTransId="{3CD39935-B30B-414F-B0A0-76E8D2A4D19C}" sibTransId="{216172D3-5B5B-48DA-BB58-CB92E68EE15D}"/>
    <dgm:cxn modelId="{860E16D9-1851-4FF9-9EE4-9AAE125C62CC}" srcId="{FF4BAAA5-EAEE-48EE-BCB1-140DFBF04A7A}" destId="{F4D4C695-679D-46A1-A8A5-E5704D4AC9A1}" srcOrd="1" destOrd="0" parTransId="{2D5E97D5-1309-40DC-8DF2-0D4FE9F2ABCB}" sibTransId="{D55C48A3-A4F2-4076-BBD0-5B17B8A47E51}"/>
    <dgm:cxn modelId="{531AADD9-AB4D-41E7-8640-E6158CACE37A}" type="presOf" srcId="{4A663744-92E0-4CA0-99B1-44B705DB4663}" destId="{3FE4F2D8-CA95-470E-B460-0605A9A36AA8}" srcOrd="0" destOrd="0" presId="urn:microsoft.com/office/officeart/2005/8/layout/vList2"/>
    <dgm:cxn modelId="{AA0CE9E1-2DCA-4F00-9B49-11E0152F02F2}" type="presOf" srcId="{31FB8114-6ACE-459E-943A-F65F8236DFBA}" destId="{BAEC2AD3-DA15-40A5-B9C1-CE25097FB6D2}" srcOrd="0" destOrd="0" presId="urn:microsoft.com/office/officeart/2005/8/layout/vList2"/>
    <dgm:cxn modelId="{CE690CEC-1A65-4B10-8A7F-79EC0F40CDE8}" srcId="{FF4BAAA5-EAEE-48EE-BCB1-140DFBF04A7A}" destId="{31FB8114-6ACE-459E-943A-F65F8236DFBA}" srcOrd="3" destOrd="0" parTransId="{CFBD6E56-AB59-41AB-857D-F243EE95FED1}" sibTransId="{E900AAD9-3374-4635-BEE7-277628242B5F}"/>
    <dgm:cxn modelId="{964D2892-9DD6-4B4A-B91B-872C5752AE3F}" type="presParOf" srcId="{61B0B84A-3982-4ED4-813C-80141C948071}" destId="{A65EB9FB-C149-42D4-97EC-F6AC3E526150}" srcOrd="0" destOrd="0" presId="urn:microsoft.com/office/officeart/2005/8/layout/vList2"/>
    <dgm:cxn modelId="{210206A1-391C-4E87-9125-132BE77A94AC}" type="presParOf" srcId="{61B0B84A-3982-4ED4-813C-80141C948071}" destId="{BE0F2E79-0698-47BD-AE2F-65B6A7212C22}" srcOrd="1" destOrd="0" presId="urn:microsoft.com/office/officeart/2005/8/layout/vList2"/>
    <dgm:cxn modelId="{06325EA1-23CE-4E62-BD53-859534E40E02}" type="presParOf" srcId="{61B0B84A-3982-4ED4-813C-80141C948071}" destId="{E8A717E2-6FCA-46B2-8925-18CFE8C163F6}" srcOrd="2" destOrd="0" presId="urn:microsoft.com/office/officeart/2005/8/layout/vList2"/>
    <dgm:cxn modelId="{1367FF56-D3F0-412C-98F7-7C728557D32D}" type="presParOf" srcId="{61B0B84A-3982-4ED4-813C-80141C948071}" destId="{C226022B-11DF-4B71-A9B5-9841EE66B709}" srcOrd="3" destOrd="0" presId="urn:microsoft.com/office/officeart/2005/8/layout/vList2"/>
    <dgm:cxn modelId="{6738E05C-D21D-412D-B0A4-1811D76F15E7}" type="presParOf" srcId="{61B0B84A-3982-4ED4-813C-80141C948071}" destId="{3FE4F2D8-CA95-470E-B460-0605A9A36AA8}" srcOrd="4" destOrd="0" presId="urn:microsoft.com/office/officeart/2005/8/layout/vList2"/>
    <dgm:cxn modelId="{F26AB11E-92BF-43F3-BD57-57F45FA113C8}" type="presParOf" srcId="{61B0B84A-3982-4ED4-813C-80141C948071}" destId="{022F6B7A-51A0-477D-A62D-900CD4D07710}" srcOrd="5" destOrd="0" presId="urn:microsoft.com/office/officeart/2005/8/layout/vList2"/>
    <dgm:cxn modelId="{236F399D-8E2E-4901-A879-02E04BC60C68}" type="presParOf" srcId="{61B0B84A-3982-4ED4-813C-80141C948071}" destId="{BAEC2AD3-DA15-40A5-B9C1-CE25097FB6D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2092B7-662E-4513-8BB0-7C4E504DB2F0}"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E2B7905E-4F00-46AA-8D25-29ADD9DCC6E4}">
      <dgm:prSet custT="1"/>
      <dgm:spPr/>
      <dgm:t>
        <a:bodyPr/>
        <a:lstStyle/>
        <a:p>
          <a:r>
            <a:rPr lang="it-IT" sz="2000"/>
            <a:t>Le Aree, i Distaccamenti e i Reparti si originano da:</a:t>
          </a:r>
          <a:endParaRPr lang="en-US" sz="2000"/>
        </a:p>
      </dgm:t>
    </dgm:pt>
    <dgm:pt modelId="{8680F5F3-FBB2-4B48-9D50-EA5C7363532E}" type="parTrans" cxnId="{FFC3C746-ABF2-4F58-A4CA-2532F0FE7C33}">
      <dgm:prSet/>
      <dgm:spPr/>
      <dgm:t>
        <a:bodyPr/>
        <a:lstStyle/>
        <a:p>
          <a:endParaRPr lang="en-US"/>
        </a:p>
      </dgm:t>
    </dgm:pt>
    <dgm:pt modelId="{E1F5C4F3-5DD2-484A-92B0-8E801E72DCA3}" type="sibTrans" cxnId="{FFC3C746-ABF2-4F58-A4CA-2532F0FE7C33}">
      <dgm:prSet/>
      <dgm:spPr/>
      <dgm:t>
        <a:bodyPr/>
        <a:lstStyle/>
        <a:p>
          <a:endParaRPr lang="en-US"/>
        </a:p>
      </dgm:t>
    </dgm:pt>
    <dgm:pt modelId="{941CD1AA-07DD-4681-AF5E-87AB51E1F30A}">
      <dgm:prSet custT="1"/>
      <dgm:spPr/>
      <dgm:t>
        <a:bodyPr/>
        <a:lstStyle/>
        <a:p>
          <a:r>
            <a:rPr lang="it-IT" sz="1600" b="1"/>
            <a:t>Uffici delle dogane </a:t>
          </a:r>
          <a:r>
            <a:rPr lang="it-IT" sz="1600"/>
            <a:t>che sono stati </a:t>
          </a:r>
          <a:r>
            <a:rPr lang="it-IT" sz="1600" b="1"/>
            <a:t>de-quotati</a:t>
          </a:r>
          <a:r>
            <a:rPr lang="it-IT" sz="1600"/>
            <a:t> in un’articolazione territoriale di un Ufficio locale ADM; tali unità organizzative danno sempre luogo ad </a:t>
          </a:r>
          <a:r>
            <a:rPr lang="it-IT" sz="1600" b="1"/>
            <a:t>Aree territoriali</a:t>
          </a:r>
          <a:r>
            <a:rPr lang="it-IT" sz="1600"/>
            <a:t> o </a:t>
          </a:r>
          <a:r>
            <a:rPr lang="it-IT" sz="1600" b="1"/>
            <a:t>Distaccamenti locali</a:t>
          </a:r>
          <a:r>
            <a:rPr lang="it-IT" sz="1600"/>
            <a:t>,</a:t>
          </a:r>
          <a:endParaRPr lang="en-US" sz="1600"/>
        </a:p>
      </dgm:t>
    </dgm:pt>
    <dgm:pt modelId="{F1326FB0-B600-41E4-B38B-CD0971CF56B1}" type="parTrans" cxnId="{18EDDEB4-0180-4096-A137-DFF51C58333D}">
      <dgm:prSet/>
      <dgm:spPr/>
      <dgm:t>
        <a:bodyPr/>
        <a:lstStyle/>
        <a:p>
          <a:endParaRPr lang="en-US"/>
        </a:p>
      </dgm:t>
    </dgm:pt>
    <dgm:pt modelId="{0183452E-1F18-42C5-BF6C-4CC29AFED88E}" type="sibTrans" cxnId="{18EDDEB4-0180-4096-A137-DFF51C58333D}">
      <dgm:prSet/>
      <dgm:spPr/>
      <dgm:t>
        <a:bodyPr/>
        <a:lstStyle/>
        <a:p>
          <a:endParaRPr lang="en-US"/>
        </a:p>
      </dgm:t>
    </dgm:pt>
    <dgm:pt modelId="{A137E33F-10C9-47AC-A9C4-BFC112BBECA0}">
      <dgm:prSet custT="1"/>
      <dgm:spPr/>
      <dgm:t>
        <a:bodyPr/>
        <a:lstStyle/>
        <a:p>
          <a:r>
            <a:rPr lang="it-IT" sz="1600"/>
            <a:t>unità organizzative che costituiscono all’</a:t>
          </a:r>
          <a:r>
            <a:rPr lang="it-IT" sz="1600" b="1"/>
            <a:t>attualità</a:t>
          </a:r>
          <a:r>
            <a:rPr lang="it-IT" sz="1600"/>
            <a:t> un’</a:t>
          </a:r>
          <a:r>
            <a:rPr lang="it-IT" sz="1600" b="1"/>
            <a:t>articolazione territoriale </a:t>
          </a:r>
          <a:r>
            <a:rPr lang="it-IT" sz="1600"/>
            <a:t>di Strutture dirigenziali di livello non generale del vigente assetto,</a:t>
          </a:r>
          <a:endParaRPr lang="en-US" sz="1600"/>
        </a:p>
      </dgm:t>
    </dgm:pt>
    <dgm:pt modelId="{4F2374F9-7CBC-44C4-A8C1-934301EEE973}" type="parTrans" cxnId="{82D781BF-3F7F-43F4-BC53-01E4EF6FF48F}">
      <dgm:prSet/>
      <dgm:spPr/>
      <dgm:t>
        <a:bodyPr/>
        <a:lstStyle/>
        <a:p>
          <a:endParaRPr lang="en-US"/>
        </a:p>
      </dgm:t>
    </dgm:pt>
    <dgm:pt modelId="{851E0854-CCE4-499F-8AE7-6207EDC9FD77}" type="sibTrans" cxnId="{82D781BF-3F7F-43F4-BC53-01E4EF6FF48F}">
      <dgm:prSet/>
      <dgm:spPr/>
      <dgm:t>
        <a:bodyPr/>
        <a:lstStyle/>
        <a:p>
          <a:endParaRPr lang="en-US"/>
        </a:p>
      </dgm:t>
    </dgm:pt>
    <dgm:pt modelId="{5E322942-7EF8-4CCD-94D7-E5DEFFAE5850}">
      <dgm:prSet custT="1"/>
      <dgm:spPr/>
      <dgm:t>
        <a:bodyPr/>
        <a:lstStyle/>
        <a:p>
          <a:r>
            <a:rPr lang="it-IT" sz="1600"/>
            <a:t>unità organizzative che </a:t>
          </a:r>
          <a:r>
            <a:rPr lang="it-IT" sz="1600" b="1"/>
            <a:t>non hanno una corrispondente Struttura </a:t>
          </a:r>
          <a:r>
            <a:rPr lang="it-IT" sz="1600"/>
            <a:t>nel vigente assetto.</a:t>
          </a:r>
          <a:endParaRPr lang="en-US" sz="1600"/>
        </a:p>
      </dgm:t>
    </dgm:pt>
    <dgm:pt modelId="{09D692B9-8B2B-45D2-8F11-F1EABDA133CB}" type="parTrans" cxnId="{576FE77A-509E-45CF-9731-B6F7A8D4F9FE}">
      <dgm:prSet/>
      <dgm:spPr/>
      <dgm:t>
        <a:bodyPr/>
        <a:lstStyle/>
        <a:p>
          <a:endParaRPr lang="en-US"/>
        </a:p>
      </dgm:t>
    </dgm:pt>
    <dgm:pt modelId="{B5F8A740-2F29-4532-94A0-05949C5B8816}" type="sibTrans" cxnId="{576FE77A-509E-45CF-9731-B6F7A8D4F9FE}">
      <dgm:prSet/>
      <dgm:spPr/>
      <dgm:t>
        <a:bodyPr/>
        <a:lstStyle/>
        <a:p>
          <a:endParaRPr lang="en-US"/>
        </a:p>
      </dgm:t>
    </dgm:pt>
    <dgm:pt modelId="{7860880F-4FB2-4ECE-A97A-24908112245C}" type="pres">
      <dgm:prSet presAssocID="{542092B7-662E-4513-8BB0-7C4E504DB2F0}" presName="diagram" presStyleCnt="0">
        <dgm:presLayoutVars>
          <dgm:dir/>
          <dgm:resizeHandles val="exact"/>
        </dgm:presLayoutVars>
      </dgm:prSet>
      <dgm:spPr/>
    </dgm:pt>
    <dgm:pt modelId="{537378A3-60B1-4DB2-9719-5AE0D0E2A6A2}" type="pres">
      <dgm:prSet presAssocID="{E2B7905E-4F00-46AA-8D25-29ADD9DCC6E4}" presName="node" presStyleLbl="node1" presStyleIdx="0" presStyleCnt="1" custScaleX="157426" custLinFactNeighborX="-2217" custLinFactNeighborY="32">
        <dgm:presLayoutVars>
          <dgm:bulletEnabled val="1"/>
        </dgm:presLayoutVars>
      </dgm:prSet>
      <dgm:spPr/>
    </dgm:pt>
  </dgm:ptLst>
  <dgm:cxnLst>
    <dgm:cxn modelId="{FFC3C746-ABF2-4F58-A4CA-2532F0FE7C33}" srcId="{542092B7-662E-4513-8BB0-7C4E504DB2F0}" destId="{E2B7905E-4F00-46AA-8D25-29ADD9DCC6E4}" srcOrd="0" destOrd="0" parTransId="{8680F5F3-FBB2-4B48-9D50-EA5C7363532E}" sibTransId="{E1F5C4F3-5DD2-484A-92B0-8E801E72DCA3}"/>
    <dgm:cxn modelId="{2D233277-69AD-40CA-8AE2-6D4160646558}" type="presOf" srcId="{A137E33F-10C9-47AC-A9C4-BFC112BBECA0}" destId="{537378A3-60B1-4DB2-9719-5AE0D0E2A6A2}" srcOrd="0" destOrd="2" presId="urn:microsoft.com/office/officeart/2005/8/layout/process5"/>
    <dgm:cxn modelId="{576FE77A-509E-45CF-9731-B6F7A8D4F9FE}" srcId="{E2B7905E-4F00-46AA-8D25-29ADD9DCC6E4}" destId="{5E322942-7EF8-4CCD-94D7-E5DEFFAE5850}" srcOrd="2" destOrd="0" parTransId="{09D692B9-8B2B-45D2-8F11-F1EABDA133CB}" sibTransId="{B5F8A740-2F29-4532-94A0-05949C5B8816}"/>
    <dgm:cxn modelId="{89F51C94-A127-4CA6-A049-B7587A2190F9}" type="presOf" srcId="{5E322942-7EF8-4CCD-94D7-E5DEFFAE5850}" destId="{537378A3-60B1-4DB2-9719-5AE0D0E2A6A2}" srcOrd="0" destOrd="3" presId="urn:microsoft.com/office/officeart/2005/8/layout/process5"/>
    <dgm:cxn modelId="{F8F625B4-5E19-4CB9-8D3F-50F47A00BB24}" type="presOf" srcId="{542092B7-662E-4513-8BB0-7C4E504DB2F0}" destId="{7860880F-4FB2-4ECE-A97A-24908112245C}" srcOrd="0" destOrd="0" presId="urn:microsoft.com/office/officeart/2005/8/layout/process5"/>
    <dgm:cxn modelId="{18EDDEB4-0180-4096-A137-DFF51C58333D}" srcId="{E2B7905E-4F00-46AA-8D25-29ADD9DCC6E4}" destId="{941CD1AA-07DD-4681-AF5E-87AB51E1F30A}" srcOrd="0" destOrd="0" parTransId="{F1326FB0-B600-41E4-B38B-CD0971CF56B1}" sibTransId="{0183452E-1F18-42C5-BF6C-4CC29AFED88E}"/>
    <dgm:cxn modelId="{82D781BF-3F7F-43F4-BC53-01E4EF6FF48F}" srcId="{E2B7905E-4F00-46AA-8D25-29ADD9DCC6E4}" destId="{A137E33F-10C9-47AC-A9C4-BFC112BBECA0}" srcOrd="1" destOrd="0" parTransId="{4F2374F9-7CBC-44C4-A8C1-934301EEE973}" sibTransId="{851E0854-CCE4-499F-8AE7-6207EDC9FD77}"/>
    <dgm:cxn modelId="{65BCABE6-A9D7-411A-BDDA-77224C739A44}" type="presOf" srcId="{E2B7905E-4F00-46AA-8D25-29ADD9DCC6E4}" destId="{537378A3-60B1-4DB2-9719-5AE0D0E2A6A2}" srcOrd="0" destOrd="0" presId="urn:microsoft.com/office/officeart/2005/8/layout/process5"/>
    <dgm:cxn modelId="{F3D838FF-951D-4859-9DBE-AE2AFE3895D1}" type="presOf" srcId="{941CD1AA-07DD-4681-AF5E-87AB51E1F30A}" destId="{537378A3-60B1-4DB2-9719-5AE0D0E2A6A2}" srcOrd="0" destOrd="1" presId="urn:microsoft.com/office/officeart/2005/8/layout/process5"/>
    <dgm:cxn modelId="{E9000865-6E93-4745-A9FC-55D5B77AA26E}" type="presParOf" srcId="{7860880F-4FB2-4ECE-A97A-24908112245C}" destId="{537378A3-60B1-4DB2-9719-5AE0D0E2A6A2}" srcOrd="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0BAA13-492A-4D0C-AF0F-45C10F210739}"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BDACE57F-8A19-4235-847E-C0E5895FC8D9}">
      <dgm:prSet/>
      <dgm:spPr/>
      <dgm:t>
        <a:bodyPr/>
        <a:lstStyle/>
        <a:p>
          <a:r>
            <a:rPr lang="it-IT" b="1"/>
            <a:t>Criteri di allocazione delle posizioni organizzative</a:t>
          </a:r>
          <a:endParaRPr lang="en-US"/>
        </a:p>
      </dgm:t>
    </dgm:pt>
    <dgm:pt modelId="{5BC10D3D-B0BC-4DE7-B902-930C118C9B0C}" type="parTrans" cxnId="{C110ADC5-42C0-4A5A-96DB-E6D424DA00B1}">
      <dgm:prSet/>
      <dgm:spPr/>
      <dgm:t>
        <a:bodyPr/>
        <a:lstStyle/>
        <a:p>
          <a:endParaRPr lang="en-US"/>
        </a:p>
      </dgm:t>
    </dgm:pt>
    <dgm:pt modelId="{C63A1A7E-6D4B-4D82-9162-335F01FA0432}" type="sibTrans" cxnId="{C110ADC5-42C0-4A5A-96DB-E6D424DA00B1}">
      <dgm:prSet/>
      <dgm:spPr/>
      <dgm:t>
        <a:bodyPr/>
        <a:lstStyle/>
        <a:p>
          <a:endParaRPr lang="en-US"/>
        </a:p>
      </dgm:t>
    </dgm:pt>
    <dgm:pt modelId="{5A49F131-D1C7-4AB6-A916-685470636866}">
      <dgm:prSet/>
      <dgm:spPr/>
      <dgm:t>
        <a:bodyPr/>
        <a:lstStyle/>
        <a:p>
          <a:pPr algn="ctr"/>
          <a:r>
            <a:rPr lang="it-IT"/>
            <a:t>Le unità organizzative incardinate nelle Strutture territoriali in cui allocare le POER e le PO sono state individuate secondo i seguenti criteri progressivi:</a:t>
          </a:r>
          <a:endParaRPr lang="en-US"/>
        </a:p>
      </dgm:t>
    </dgm:pt>
    <dgm:pt modelId="{8795F668-80A8-4506-B53A-F2849A3D590A}" type="parTrans" cxnId="{A6488B44-A091-412F-80CD-75FF3C173F7C}">
      <dgm:prSet/>
      <dgm:spPr/>
      <dgm:t>
        <a:bodyPr/>
        <a:lstStyle/>
        <a:p>
          <a:endParaRPr lang="en-US"/>
        </a:p>
      </dgm:t>
    </dgm:pt>
    <dgm:pt modelId="{4ED5B465-7AA2-4EF6-A87E-22C64A48239E}" type="sibTrans" cxnId="{A6488B44-A091-412F-80CD-75FF3C173F7C}">
      <dgm:prSet/>
      <dgm:spPr/>
      <dgm:t>
        <a:bodyPr/>
        <a:lstStyle/>
        <a:p>
          <a:endParaRPr lang="en-US"/>
        </a:p>
      </dgm:t>
    </dgm:pt>
    <dgm:pt modelId="{536B640A-A29C-466B-B11D-CF714F60B96F}">
      <dgm:prSet/>
      <dgm:spPr/>
      <dgm:t>
        <a:bodyPr/>
        <a:lstStyle/>
        <a:p>
          <a:r>
            <a:rPr lang="it-IT"/>
            <a:t>gli Uffici delle dogane de-quotati,</a:t>
          </a:r>
          <a:endParaRPr lang="en-US"/>
        </a:p>
      </dgm:t>
    </dgm:pt>
    <dgm:pt modelId="{29A69A7E-E8A5-4E7B-8BA2-655293FF001E}" type="parTrans" cxnId="{DE4F37D1-26BB-4B10-95B6-D0D5F69A2381}">
      <dgm:prSet/>
      <dgm:spPr/>
      <dgm:t>
        <a:bodyPr/>
        <a:lstStyle/>
        <a:p>
          <a:endParaRPr lang="en-US"/>
        </a:p>
      </dgm:t>
    </dgm:pt>
    <dgm:pt modelId="{803D8135-8486-415D-91EF-5C99479F6F96}" type="sibTrans" cxnId="{DE4F37D1-26BB-4B10-95B6-D0D5F69A2381}">
      <dgm:prSet/>
      <dgm:spPr/>
      <dgm:t>
        <a:bodyPr/>
        <a:lstStyle/>
        <a:p>
          <a:endParaRPr lang="en-US"/>
        </a:p>
      </dgm:t>
    </dgm:pt>
    <dgm:pt modelId="{4B0BF2E1-83D4-444A-AD9C-2FD1547C87B3}">
      <dgm:prSet/>
      <dgm:spPr/>
      <dgm:t>
        <a:bodyPr/>
        <a:lstStyle/>
        <a:p>
          <a:r>
            <a:rPr lang="it-IT"/>
            <a:t>le Aree degli Uffici locali ADM,</a:t>
          </a:r>
          <a:endParaRPr lang="en-US"/>
        </a:p>
      </dgm:t>
    </dgm:pt>
    <dgm:pt modelId="{3B2749C6-9C13-4FAD-89CB-6FFC840AA894}" type="parTrans" cxnId="{0CC3157C-7F4A-424C-A388-2884AA2B125C}">
      <dgm:prSet/>
      <dgm:spPr/>
      <dgm:t>
        <a:bodyPr/>
        <a:lstStyle/>
        <a:p>
          <a:endParaRPr lang="en-US"/>
        </a:p>
      </dgm:t>
    </dgm:pt>
    <dgm:pt modelId="{14A2BA7F-074B-4107-9D96-3AD02FEC7B09}" type="sibTrans" cxnId="{0CC3157C-7F4A-424C-A388-2884AA2B125C}">
      <dgm:prSet/>
      <dgm:spPr/>
      <dgm:t>
        <a:bodyPr/>
        <a:lstStyle/>
        <a:p>
          <a:endParaRPr lang="en-US"/>
        </a:p>
      </dgm:t>
    </dgm:pt>
    <dgm:pt modelId="{6150D634-D2AE-4861-A9C0-34D1EFEA6470}">
      <dgm:prSet/>
      <dgm:spPr/>
      <dgm:t>
        <a:bodyPr/>
        <a:lstStyle/>
        <a:p>
          <a:r>
            <a:rPr lang="it-IT"/>
            <a:t>le Aree e Distaccamenti,</a:t>
          </a:r>
          <a:endParaRPr lang="en-US"/>
        </a:p>
      </dgm:t>
    </dgm:pt>
    <dgm:pt modelId="{A8B10BF7-AA6C-4CFF-8E61-47587BBCB18F}" type="parTrans" cxnId="{BF81E462-8543-41C5-8624-CCE8B8857641}">
      <dgm:prSet/>
      <dgm:spPr/>
      <dgm:t>
        <a:bodyPr/>
        <a:lstStyle/>
        <a:p>
          <a:endParaRPr lang="en-US"/>
        </a:p>
      </dgm:t>
    </dgm:pt>
    <dgm:pt modelId="{F709B1C3-DC0C-4A21-BC28-A03AE9ACEC48}" type="sibTrans" cxnId="{BF81E462-8543-41C5-8624-CCE8B8857641}">
      <dgm:prSet/>
      <dgm:spPr/>
      <dgm:t>
        <a:bodyPr/>
        <a:lstStyle/>
        <a:p>
          <a:endParaRPr lang="en-US"/>
        </a:p>
      </dgm:t>
    </dgm:pt>
    <dgm:pt modelId="{F945C7E4-1C5C-4CF7-8FA5-CB93D35F1510}">
      <dgm:prSet/>
      <dgm:spPr/>
      <dgm:t>
        <a:bodyPr/>
        <a:lstStyle/>
        <a:p>
          <a:r>
            <a:rPr lang="it-IT"/>
            <a:t>le Aree delle Direzioni territoriali.</a:t>
          </a:r>
          <a:endParaRPr lang="en-US"/>
        </a:p>
      </dgm:t>
    </dgm:pt>
    <dgm:pt modelId="{8EDDF812-0956-4636-AB34-08AB54A44C1E}" type="parTrans" cxnId="{A417E6A0-323F-4C94-A022-8AC68DBFA7EB}">
      <dgm:prSet/>
      <dgm:spPr/>
      <dgm:t>
        <a:bodyPr/>
        <a:lstStyle/>
        <a:p>
          <a:endParaRPr lang="en-US"/>
        </a:p>
      </dgm:t>
    </dgm:pt>
    <dgm:pt modelId="{D45D9718-FE02-4871-BA4A-446604C383E3}" type="sibTrans" cxnId="{A417E6A0-323F-4C94-A022-8AC68DBFA7EB}">
      <dgm:prSet/>
      <dgm:spPr/>
      <dgm:t>
        <a:bodyPr/>
        <a:lstStyle/>
        <a:p>
          <a:endParaRPr lang="en-US"/>
        </a:p>
      </dgm:t>
    </dgm:pt>
    <dgm:pt modelId="{6306452D-47C3-46F9-BBAB-9A54B90BF7C9}" type="pres">
      <dgm:prSet presAssocID="{010BAA13-492A-4D0C-AF0F-45C10F210739}" presName="Name0" presStyleCnt="0">
        <dgm:presLayoutVars>
          <dgm:dir/>
          <dgm:animLvl val="lvl"/>
          <dgm:resizeHandles val="exact"/>
        </dgm:presLayoutVars>
      </dgm:prSet>
      <dgm:spPr/>
    </dgm:pt>
    <dgm:pt modelId="{5655ED71-A96E-43FE-B86D-A70FC32DDA37}" type="pres">
      <dgm:prSet presAssocID="{BDACE57F-8A19-4235-847E-C0E5895FC8D9}" presName="linNode" presStyleCnt="0"/>
      <dgm:spPr/>
    </dgm:pt>
    <dgm:pt modelId="{E6C5083E-457D-4BCB-BA1E-9A1913277817}" type="pres">
      <dgm:prSet presAssocID="{BDACE57F-8A19-4235-847E-C0E5895FC8D9}" presName="parentText" presStyleLbl="node1" presStyleIdx="0" presStyleCnt="2">
        <dgm:presLayoutVars>
          <dgm:chMax val="1"/>
          <dgm:bulletEnabled val="1"/>
        </dgm:presLayoutVars>
      </dgm:prSet>
      <dgm:spPr/>
    </dgm:pt>
    <dgm:pt modelId="{97C5EAFA-F3B6-4754-BA99-79CBFE5C49E1}" type="pres">
      <dgm:prSet presAssocID="{C63A1A7E-6D4B-4D82-9162-335F01FA0432}" presName="sp" presStyleCnt="0"/>
      <dgm:spPr/>
    </dgm:pt>
    <dgm:pt modelId="{BFE40790-2B14-459F-BC5E-EAFCFC74FB2B}" type="pres">
      <dgm:prSet presAssocID="{5A49F131-D1C7-4AB6-A916-685470636866}" presName="linNode" presStyleCnt="0"/>
      <dgm:spPr/>
    </dgm:pt>
    <dgm:pt modelId="{F7C0739F-351B-4734-8F88-DDD8B9E17392}" type="pres">
      <dgm:prSet presAssocID="{5A49F131-D1C7-4AB6-A916-685470636866}" presName="parentText" presStyleLbl="node1" presStyleIdx="1" presStyleCnt="2">
        <dgm:presLayoutVars>
          <dgm:chMax val="1"/>
          <dgm:bulletEnabled val="1"/>
        </dgm:presLayoutVars>
      </dgm:prSet>
      <dgm:spPr/>
    </dgm:pt>
    <dgm:pt modelId="{B883B579-6FCB-47EA-BC4B-60A0EAD3EECB}" type="pres">
      <dgm:prSet presAssocID="{5A49F131-D1C7-4AB6-A916-685470636866}" presName="descendantText" presStyleLbl="alignAccFollowNode1" presStyleIdx="0" presStyleCnt="1">
        <dgm:presLayoutVars>
          <dgm:bulletEnabled val="1"/>
        </dgm:presLayoutVars>
      </dgm:prSet>
      <dgm:spPr/>
    </dgm:pt>
  </dgm:ptLst>
  <dgm:cxnLst>
    <dgm:cxn modelId="{75CBB018-E651-4C60-A939-2B9C13D53AD6}" type="presOf" srcId="{010BAA13-492A-4D0C-AF0F-45C10F210739}" destId="{6306452D-47C3-46F9-BBAB-9A54B90BF7C9}" srcOrd="0" destOrd="0" presId="urn:microsoft.com/office/officeart/2005/8/layout/vList5"/>
    <dgm:cxn modelId="{0DFD1626-8487-43E3-AB90-4A339675A69A}" type="presOf" srcId="{6150D634-D2AE-4861-A9C0-34D1EFEA6470}" destId="{B883B579-6FCB-47EA-BC4B-60A0EAD3EECB}" srcOrd="0" destOrd="2" presId="urn:microsoft.com/office/officeart/2005/8/layout/vList5"/>
    <dgm:cxn modelId="{BF81E462-8543-41C5-8624-CCE8B8857641}" srcId="{5A49F131-D1C7-4AB6-A916-685470636866}" destId="{6150D634-D2AE-4861-A9C0-34D1EFEA6470}" srcOrd="2" destOrd="0" parTransId="{A8B10BF7-AA6C-4CFF-8E61-47587BBCB18F}" sibTransId="{F709B1C3-DC0C-4A21-BC28-A03AE9ACEC48}"/>
    <dgm:cxn modelId="{A6488B44-A091-412F-80CD-75FF3C173F7C}" srcId="{010BAA13-492A-4D0C-AF0F-45C10F210739}" destId="{5A49F131-D1C7-4AB6-A916-685470636866}" srcOrd="1" destOrd="0" parTransId="{8795F668-80A8-4506-B53A-F2849A3D590A}" sibTransId="{4ED5B465-7AA2-4EF6-A87E-22C64A48239E}"/>
    <dgm:cxn modelId="{DABF7D65-94B2-4120-B5BB-9F3390E495BD}" type="presOf" srcId="{536B640A-A29C-466B-B11D-CF714F60B96F}" destId="{B883B579-6FCB-47EA-BC4B-60A0EAD3EECB}" srcOrd="0" destOrd="0" presId="urn:microsoft.com/office/officeart/2005/8/layout/vList5"/>
    <dgm:cxn modelId="{796D7C73-F03B-4345-B265-199BDD44D0DC}" type="presOf" srcId="{5A49F131-D1C7-4AB6-A916-685470636866}" destId="{F7C0739F-351B-4734-8F88-DDD8B9E17392}" srcOrd="0" destOrd="0" presId="urn:microsoft.com/office/officeart/2005/8/layout/vList5"/>
    <dgm:cxn modelId="{FCD30257-1416-4858-BEBB-57F0DD5611B3}" type="presOf" srcId="{BDACE57F-8A19-4235-847E-C0E5895FC8D9}" destId="{E6C5083E-457D-4BCB-BA1E-9A1913277817}" srcOrd="0" destOrd="0" presId="urn:microsoft.com/office/officeart/2005/8/layout/vList5"/>
    <dgm:cxn modelId="{0CC3157C-7F4A-424C-A388-2884AA2B125C}" srcId="{5A49F131-D1C7-4AB6-A916-685470636866}" destId="{4B0BF2E1-83D4-444A-AD9C-2FD1547C87B3}" srcOrd="1" destOrd="0" parTransId="{3B2749C6-9C13-4FAD-89CB-6FFC840AA894}" sibTransId="{14A2BA7F-074B-4107-9D96-3AD02FEC7B09}"/>
    <dgm:cxn modelId="{A417E6A0-323F-4C94-A022-8AC68DBFA7EB}" srcId="{5A49F131-D1C7-4AB6-A916-685470636866}" destId="{F945C7E4-1C5C-4CF7-8FA5-CB93D35F1510}" srcOrd="3" destOrd="0" parTransId="{8EDDF812-0956-4636-AB34-08AB54A44C1E}" sibTransId="{D45D9718-FE02-4871-BA4A-446604C383E3}"/>
    <dgm:cxn modelId="{C110ADC5-42C0-4A5A-96DB-E6D424DA00B1}" srcId="{010BAA13-492A-4D0C-AF0F-45C10F210739}" destId="{BDACE57F-8A19-4235-847E-C0E5895FC8D9}" srcOrd="0" destOrd="0" parTransId="{5BC10D3D-B0BC-4DE7-B902-930C118C9B0C}" sibTransId="{C63A1A7E-6D4B-4D82-9162-335F01FA0432}"/>
    <dgm:cxn modelId="{DE4F37D1-26BB-4B10-95B6-D0D5F69A2381}" srcId="{5A49F131-D1C7-4AB6-A916-685470636866}" destId="{536B640A-A29C-466B-B11D-CF714F60B96F}" srcOrd="0" destOrd="0" parTransId="{29A69A7E-E8A5-4E7B-8BA2-655293FF001E}" sibTransId="{803D8135-8486-415D-91EF-5C99479F6F96}"/>
    <dgm:cxn modelId="{0037CDF1-872A-403E-8BF6-BB9AD206E812}" type="presOf" srcId="{4B0BF2E1-83D4-444A-AD9C-2FD1547C87B3}" destId="{B883B579-6FCB-47EA-BC4B-60A0EAD3EECB}" srcOrd="0" destOrd="1" presId="urn:microsoft.com/office/officeart/2005/8/layout/vList5"/>
    <dgm:cxn modelId="{6D4619F2-B486-40B4-9B11-294F6BA3B737}" type="presOf" srcId="{F945C7E4-1C5C-4CF7-8FA5-CB93D35F1510}" destId="{B883B579-6FCB-47EA-BC4B-60A0EAD3EECB}" srcOrd="0" destOrd="3" presId="urn:microsoft.com/office/officeart/2005/8/layout/vList5"/>
    <dgm:cxn modelId="{5EB3A96D-B185-4C02-9539-AEEFDB07FA62}" type="presParOf" srcId="{6306452D-47C3-46F9-BBAB-9A54B90BF7C9}" destId="{5655ED71-A96E-43FE-B86D-A70FC32DDA37}" srcOrd="0" destOrd="0" presId="urn:microsoft.com/office/officeart/2005/8/layout/vList5"/>
    <dgm:cxn modelId="{0FD0F5B0-9A9A-4980-894A-FF21950F807B}" type="presParOf" srcId="{5655ED71-A96E-43FE-B86D-A70FC32DDA37}" destId="{E6C5083E-457D-4BCB-BA1E-9A1913277817}" srcOrd="0" destOrd="0" presId="urn:microsoft.com/office/officeart/2005/8/layout/vList5"/>
    <dgm:cxn modelId="{ABF3FD9E-E471-4E90-A8DD-3E4054087307}" type="presParOf" srcId="{6306452D-47C3-46F9-BBAB-9A54B90BF7C9}" destId="{97C5EAFA-F3B6-4754-BA99-79CBFE5C49E1}" srcOrd="1" destOrd="0" presId="urn:microsoft.com/office/officeart/2005/8/layout/vList5"/>
    <dgm:cxn modelId="{AC0CC073-5CB9-4F10-9B0C-AF0C4FFCEBEF}" type="presParOf" srcId="{6306452D-47C3-46F9-BBAB-9A54B90BF7C9}" destId="{BFE40790-2B14-459F-BC5E-EAFCFC74FB2B}" srcOrd="2" destOrd="0" presId="urn:microsoft.com/office/officeart/2005/8/layout/vList5"/>
    <dgm:cxn modelId="{0B22819F-09F8-45E8-905A-70CD724281A1}" type="presParOf" srcId="{BFE40790-2B14-459F-BC5E-EAFCFC74FB2B}" destId="{F7C0739F-351B-4734-8F88-DDD8B9E17392}" srcOrd="0" destOrd="0" presId="urn:microsoft.com/office/officeart/2005/8/layout/vList5"/>
    <dgm:cxn modelId="{23B69F76-0891-418C-8A75-7D8D1513CC9A}" type="presParOf" srcId="{BFE40790-2B14-459F-BC5E-EAFCFC74FB2B}" destId="{B883B579-6FCB-47EA-BC4B-60A0EAD3EEC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C5E429-F3DA-4FB7-87BD-C126462A5E87}"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9F33847C-4A46-40A6-8DA9-008FC525D059}">
      <dgm:prSet custT="1"/>
      <dgm:spPr/>
      <dgm:t>
        <a:bodyPr/>
        <a:lstStyle/>
        <a:p>
          <a:pPr algn="ctr"/>
          <a:r>
            <a:rPr lang="it-IT" sz="2000" b="1"/>
            <a:t>Primo Criterio: Uffici delle dogane de-quotati</a:t>
          </a:r>
        </a:p>
        <a:p>
          <a:pPr algn="ctr"/>
          <a:r>
            <a:rPr lang="it-IT" sz="2000" b="1"/>
            <a:t>(n. 16 POER – n. 71 PO)</a:t>
          </a:r>
          <a:endParaRPr lang="en-US" sz="2000"/>
        </a:p>
      </dgm:t>
    </dgm:pt>
    <dgm:pt modelId="{35CA8D0C-A8C7-4387-97B4-CD0C822CAD77}" type="parTrans" cxnId="{9D79FD8D-D1CB-4544-9F89-BB49C47D0F37}">
      <dgm:prSet/>
      <dgm:spPr/>
      <dgm:t>
        <a:bodyPr/>
        <a:lstStyle/>
        <a:p>
          <a:endParaRPr lang="en-US"/>
        </a:p>
      </dgm:t>
    </dgm:pt>
    <dgm:pt modelId="{50A0133D-8361-4532-B520-8EA69F564617}" type="sibTrans" cxnId="{9D79FD8D-D1CB-4544-9F89-BB49C47D0F37}">
      <dgm:prSet/>
      <dgm:spPr/>
      <dgm:t>
        <a:bodyPr/>
        <a:lstStyle/>
        <a:p>
          <a:endParaRPr lang="en-US"/>
        </a:p>
      </dgm:t>
    </dgm:pt>
    <dgm:pt modelId="{8614494E-71ED-49D9-9D98-0F70E8814CDC}">
      <dgm:prSet custT="1"/>
      <dgm:spPr/>
      <dgm:t>
        <a:bodyPr/>
        <a:lstStyle/>
        <a:p>
          <a:r>
            <a:rPr lang="it-IT" sz="2400"/>
            <a:t>A ciascun Ufficio delle dogane de-quotato* - che origina un’articolazione di tipo </a:t>
          </a:r>
          <a:r>
            <a:rPr lang="it-IT" sz="2400" b="1"/>
            <a:t>Area territoriale </a:t>
          </a:r>
          <a:r>
            <a:rPr lang="it-IT" sz="2400"/>
            <a:t>o </a:t>
          </a:r>
          <a:r>
            <a:rPr lang="it-IT" sz="2400" b="1"/>
            <a:t>Distaccamento locale </a:t>
          </a:r>
          <a:r>
            <a:rPr lang="it-IT" sz="2400"/>
            <a:t>di un Ufficio locale ADM - è attribuito:</a:t>
          </a:r>
          <a:endParaRPr lang="en-US" sz="2400"/>
        </a:p>
      </dgm:t>
    </dgm:pt>
    <dgm:pt modelId="{26173774-31F4-4D83-A576-4AF9EC17A164}" type="parTrans" cxnId="{32A029BF-0507-4D4F-B3A5-32DB1EF8FC74}">
      <dgm:prSet/>
      <dgm:spPr/>
      <dgm:t>
        <a:bodyPr/>
        <a:lstStyle/>
        <a:p>
          <a:endParaRPr lang="en-US"/>
        </a:p>
      </dgm:t>
    </dgm:pt>
    <dgm:pt modelId="{03D8B5E7-6319-4D11-A688-841195EC36A1}" type="sibTrans" cxnId="{32A029BF-0507-4D4F-B3A5-32DB1EF8FC74}">
      <dgm:prSet/>
      <dgm:spPr/>
      <dgm:t>
        <a:bodyPr/>
        <a:lstStyle/>
        <a:p>
          <a:endParaRPr lang="en-US"/>
        </a:p>
      </dgm:t>
    </dgm:pt>
    <dgm:pt modelId="{9E90DA34-FDD9-41EB-A5B1-CC2723537FC1}">
      <dgm:prSet custT="1"/>
      <dgm:spPr/>
      <dgm:t>
        <a:bodyPr/>
        <a:lstStyle/>
        <a:p>
          <a:r>
            <a:rPr lang="it-IT" sz="1800"/>
            <a:t>una POER di I livello,</a:t>
          </a:r>
          <a:endParaRPr lang="en-US" sz="1800"/>
        </a:p>
      </dgm:t>
    </dgm:pt>
    <dgm:pt modelId="{8DD4372A-3276-4689-B5C3-AEB3A5C95067}" type="parTrans" cxnId="{150301BE-BF4F-4B0D-B94F-C7771337FD7E}">
      <dgm:prSet/>
      <dgm:spPr/>
      <dgm:t>
        <a:bodyPr/>
        <a:lstStyle/>
        <a:p>
          <a:endParaRPr lang="en-US"/>
        </a:p>
      </dgm:t>
    </dgm:pt>
    <dgm:pt modelId="{274961A2-26CC-4CBB-832D-CEF1AA889688}" type="sibTrans" cxnId="{150301BE-BF4F-4B0D-B94F-C7771337FD7E}">
      <dgm:prSet/>
      <dgm:spPr/>
      <dgm:t>
        <a:bodyPr/>
        <a:lstStyle/>
        <a:p>
          <a:endParaRPr lang="en-US"/>
        </a:p>
      </dgm:t>
    </dgm:pt>
    <dgm:pt modelId="{CD0C7584-9F8A-4E5E-A9E8-72D280CEC32E}">
      <dgm:prSet custT="1"/>
      <dgm:spPr/>
      <dgm:t>
        <a:bodyPr/>
        <a:lstStyle/>
        <a:p>
          <a:r>
            <a:rPr lang="it-IT" sz="1800"/>
            <a:t>un numero di PO pari alle attuali POER, PO e/o incarichi di responsabilità attribuiti, aumentato di una unità.</a:t>
          </a:r>
          <a:endParaRPr lang="en-US" sz="1800"/>
        </a:p>
      </dgm:t>
    </dgm:pt>
    <dgm:pt modelId="{D5ABA636-FBAF-4A6B-820E-E83D3C6B46F3}" type="parTrans" cxnId="{5F6C930E-0432-46D8-BA3A-C03DF54453C9}">
      <dgm:prSet/>
      <dgm:spPr/>
      <dgm:t>
        <a:bodyPr/>
        <a:lstStyle/>
        <a:p>
          <a:endParaRPr lang="en-US"/>
        </a:p>
      </dgm:t>
    </dgm:pt>
    <dgm:pt modelId="{6CF08C62-7279-444B-9905-2ECF2917A10B}" type="sibTrans" cxnId="{5F6C930E-0432-46D8-BA3A-C03DF54453C9}">
      <dgm:prSet/>
      <dgm:spPr/>
      <dgm:t>
        <a:bodyPr/>
        <a:lstStyle/>
        <a:p>
          <a:endParaRPr lang="en-US"/>
        </a:p>
      </dgm:t>
    </dgm:pt>
    <dgm:pt modelId="{E4F7ED3C-9F6A-46B9-A3EA-0B17B2AA239F}" type="pres">
      <dgm:prSet presAssocID="{64C5E429-F3DA-4FB7-87BD-C126462A5E87}" presName="linearFlow" presStyleCnt="0">
        <dgm:presLayoutVars>
          <dgm:resizeHandles val="exact"/>
        </dgm:presLayoutVars>
      </dgm:prSet>
      <dgm:spPr/>
    </dgm:pt>
    <dgm:pt modelId="{D41B1D17-6B06-47F9-9F73-D5FFC4CF798C}" type="pres">
      <dgm:prSet presAssocID="{9F33847C-4A46-40A6-8DA9-008FC525D059}" presName="node" presStyleLbl="node1" presStyleIdx="0" presStyleCnt="2" custScaleX="216658" custScaleY="32597">
        <dgm:presLayoutVars>
          <dgm:bulletEnabled val="1"/>
        </dgm:presLayoutVars>
      </dgm:prSet>
      <dgm:spPr/>
    </dgm:pt>
    <dgm:pt modelId="{A1C13422-36DC-44AB-9E1D-53CD4CFA5F4A}" type="pres">
      <dgm:prSet presAssocID="{50A0133D-8361-4532-B520-8EA69F564617}" presName="sibTrans" presStyleLbl="sibTrans2D1" presStyleIdx="0" presStyleCnt="1"/>
      <dgm:spPr/>
    </dgm:pt>
    <dgm:pt modelId="{62D8A58C-6FA4-4F50-BE4F-295EE7C0F64D}" type="pres">
      <dgm:prSet presAssocID="{50A0133D-8361-4532-B520-8EA69F564617}" presName="connectorText" presStyleLbl="sibTrans2D1" presStyleIdx="0" presStyleCnt="1"/>
      <dgm:spPr/>
    </dgm:pt>
    <dgm:pt modelId="{30A86288-8CAB-4DCE-B7BE-FF3A0AB48798}" type="pres">
      <dgm:prSet presAssocID="{8614494E-71ED-49D9-9D98-0F70E8814CDC}" presName="node" presStyleLbl="node1" presStyleIdx="1" presStyleCnt="2" custScaleX="218065">
        <dgm:presLayoutVars>
          <dgm:bulletEnabled val="1"/>
        </dgm:presLayoutVars>
      </dgm:prSet>
      <dgm:spPr/>
    </dgm:pt>
  </dgm:ptLst>
  <dgm:cxnLst>
    <dgm:cxn modelId="{5F6C930E-0432-46D8-BA3A-C03DF54453C9}" srcId="{8614494E-71ED-49D9-9D98-0F70E8814CDC}" destId="{CD0C7584-9F8A-4E5E-A9E8-72D280CEC32E}" srcOrd="1" destOrd="0" parTransId="{D5ABA636-FBAF-4A6B-820E-E83D3C6B46F3}" sibTransId="{6CF08C62-7279-444B-9905-2ECF2917A10B}"/>
    <dgm:cxn modelId="{F281103E-7F16-45E3-8C40-A5EA7E1FD3E7}" type="presOf" srcId="{9F33847C-4A46-40A6-8DA9-008FC525D059}" destId="{D41B1D17-6B06-47F9-9F73-D5FFC4CF798C}" srcOrd="0" destOrd="0" presId="urn:microsoft.com/office/officeart/2005/8/layout/process2"/>
    <dgm:cxn modelId="{2BDEAF63-94F9-4CD2-94E5-40DECD9374D1}" type="presOf" srcId="{50A0133D-8361-4532-B520-8EA69F564617}" destId="{62D8A58C-6FA4-4F50-BE4F-295EE7C0F64D}" srcOrd="1" destOrd="0" presId="urn:microsoft.com/office/officeart/2005/8/layout/process2"/>
    <dgm:cxn modelId="{D3BC3052-C4C9-4A95-9634-85A1B8B26208}" type="presOf" srcId="{8614494E-71ED-49D9-9D98-0F70E8814CDC}" destId="{30A86288-8CAB-4DCE-B7BE-FF3A0AB48798}" srcOrd="0" destOrd="0" presId="urn:microsoft.com/office/officeart/2005/8/layout/process2"/>
    <dgm:cxn modelId="{C49FBC75-A795-4F93-B0B6-7339096BCACA}" type="presOf" srcId="{50A0133D-8361-4532-B520-8EA69F564617}" destId="{A1C13422-36DC-44AB-9E1D-53CD4CFA5F4A}" srcOrd="0" destOrd="0" presId="urn:microsoft.com/office/officeart/2005/8/layout/process2"/>
    <dgm:cxn modelId="{9D79FD8D-D1CB-4544-9F89-BB49C47D0F37}" srcId="{64C5E429-F3DA-4FB7-87BD-C126462A5E87}" destId="{9F33847C-4A46-40A6-8DA9-008FC525D059}" srcOrd="0" destOrd="0" parTransId="{35CA8D0C-A8C7-4387-97B4-CD0C822CAD77}" sibTransId="{50A0133D-8361-4532-B520-8EA69F564617}"/>
    <dgm:cxn modelId="{A75B7CA9-6073-4777-8A21-809200C5D4D2}" type="presOf" srcId="{CD0C7584-9F8A-4E5E-A9E8-72D280CEC32E}" destId="{30A86288-8CAB-4DCE-B7BE-FF3A0AB48798}" srcOrd="0" destOrd="2" presId="urn:microsoft.com/office/officeart/2005/8/layout/process2"/>
    <dgm:cxn modelId="{150301BE-BF4F-4B0D-B94F-C7771337FD7E}" srcId="{8614494E-71ED-49D9-9D98-0F70E8814CDC}" destId="{9E90DA34-FDD9-41EB-A5B1-CC2723537FC1}" srcOrd="0" destOrd="0" parTransId="{8DD4372A-3276-4689-B5C3-AEB3A5C95067}" sibTransId="{274961A2-26CC-4CBB-832D-CEF1AA889688}"/>
    <dgm:cxn modelId="{32A029BF-0507-4D4F-B3A5-32DB1EF8FC74}" srcId="{64C5E429-F3DA-4FB7-87BD-C126462A5E87}" destId="{8614494E-71ED-49D9-9D98-0F70E8814CDC}" srcOrd="1" destOrd="0" parTransId="{26173774-31F4-4D83-A576-4AF9EC17A164}" sibTransId="{03D8B5E7-6319-4D11-A688-841195EC36A1}"/>
    <dgm:cxn modelId="{39EBF6ED-23CA-49DA-9C11-F1D4EB7EC384}" type="presOf" srcId="{64C5E429-F3DA-4FB7-87BD-C126462A5E87}" destId="{E4F7ED3C-9F6A-46B9-A3EA-0B17B2AA239F}" srcOrd="0" destOrd="0" presId="urn:microsoft.com/office/officeart/2005/8/layout/process2"/>
    <dgm:cxn modelId="{0C962FFF-673C-43C7-A257-D25793CFF851}" type="presOf" srcId="{9E90DA34-FDD9-41EB-A5B1-CC2723537FC1}" destId="{30A86288-8CAB-4DCE-B7BE-FF3A0AB48798}" srcOrd="0" destOrd="1" presId="urn:microsoft.com/office/officeart/2005/8/layout/process2"/>
    <dgm:cxn modelId="{A1B5561A-3D74-48F0-A487-CC511421D608}" type="presParOf" srcId="{E4F7ED3C-9F6A-46B9-A3EA-0B17B2AA239F}" destId="{D41B1D17-6B06-47F9-9F73-D5FFC4CF798C}" srcOrd="0" destOrd="0" presId="urn:microsoft.com/office/officeart/2005/8/layout/process2"/>
    <dgm:cxn modelId="{83402115-6F78-448B-A83F-D0BEF35640C3}" type="presParOf" srcId="{E4F7ED3C-9F6A-46B9-A3EA-0B17B2AA239F}" destId="{A1C13422-36DC-44AB-9E1D-53CD4CFA5F4A}" srcOrd="1" destOrd="0" presId="urn:microsoft.com/office/officeart/2005/8/layout/process2"/>
    <dgm:cxn modelId="{03D46315-E752-458A-86D4-495DA4ED8E32}" type="presParOf" srcId="{A1C13422-36DC-44AB-9E1D-53CD4CFA5F4A}" destId="{62D8A58C-6FA4-4F50-BE4F-295EE7C0F64D}" srcOrd="0" destOrd="0" presId="urn:microsoft.com/office/officeart/2005/8/layout/process2"/>
    <dgm:cxn modelId="{A1FB5BD5-F10B-46AA-B87D-1B616A69036A}" type="presParOf" srcId="{E4F7ED3C-9F6A-46B9-A3EA-0B17B2AA239F}" destId="{30A86288-8CAB-4DCE-B7BE-FF3A0AB48798}"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016CC7-847C-44F1-9F5A-58157B4012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D2FD6D39-3092-46F9-8010-00A98CFB77F6}">
      <dgm:prSet custT="1"/>
      <dgm:spPr/>
      <dgm:t>
        <a:bodyPr/>
        <a:lstStyle/>
        <a:p>
          <a:pPr algn="ctr"/>
          <a:r>
            <a:rPr lang="it-IT" sz="1400" b="1"/>
            <a:t>Uffici locali ADM con I livello di graduazione</a:t>
          </a:r>
        </a:p>
        <a:p>
          <a:pPr algn="ctr"/>
          <a:r>
            <a:rPr lang="it-IT" sz="1400" b="1"/>
            <a:t>(n. 60 POER – n. 20 PO)</a:t>
          </a:r>
          <a:endParaRPr lang="en-US" sz="1400"/>
        </a:p>
      </dgm:t>
    </dgm:pt>
    <dgm:pt modelId="{5B552549-1BED-49AF-AB4E-AFECAA587F93}" type="parTrans" cxnId="{1DD75C0B-5FA9-40ED-BFED-4BAD3D918E3B}">
      <dgm:prSet/>
      <dgm:spPr/>
      <dgm:t>
        <a:bodyPr/>
        <a:lstStyle/>
        <a:p>
          <a:endParaRPr lang="en-US"/>
        </a:p>
      </dgm:t>
    </dgm:pt>
    <dgm:pt modelId="{52DD9D7C-43B0-41C2-8893-ACE095412B16}" type="sibTrans" cxnId="{1DD75C0B-5FA9-40ED-BFED-4BAD3D918E3B}">
      <dgm:prSet/>
      <dgm:spPr/>
      <dgm:t>
        <a:bodyPr/>
        <a:lstStyle/>
        <a:p>
          <a:endParaRPr lang="en-US"/>
        </a:p>
      </dgm:t>
    </dgm:pt>
    <dgm:pt modelId="{A2788AC7-3441-441D-9425-54DD79B4B406}">
      <dgm:prSet custT="1"/>
      <dgm:spPr/>
      <dgm:t>
        <a:bodyPr/>
        <a:lstStyle/>
        <a:p>
          <a:r>
            <a:rPr lang="it-IT" sz="1600"/>
            <a:t>Ai 20 Uffici locali ADM con I livello di graduazione sono attribuite n. 3 POER e n. 1 PO secondo il seguente assetto:</a:t>
          </a:r>
          <a:endParaRPr lang="en-US" sz="1600"/>
        </a:p>
      </dgm:t>
    </dgm:pt>
    <dgm:pt modelId="{3A67821E-637D-451E-8228-E9E4B6CC8C61}" type="parTrans" cxnId="{3DA15677-310D-4734-8E1B-1ABE13D6C75E}">
      <dgm:prSet/>
      <dgm:spPr/>
      <dgm:t>
        <a:bodyPr/>
        <a:lstStyle/>
        <a:p>
          <a:endParaRPr lang="en-US"/>
        </a:p>
      </dgm:t>
    </dgm:pt>
    <dgm:pt modelId="{30207A95-4D65-42B7-BEE8-4EFC704AFB26}" type="sibTrans" cxnId="{3DA15677-310D-4734-8E1B-1ABE13D6C75E}">
      <dgm:prSet/>
      <dgm:spPr/>
      <dgm:t>
        <a:bodyPr/>
        <a:lstStyle/>
        <a:p>
          <a:endParaRPr lang="en-US"/>
        </a:p>
      </dgm:t>
    </dgm:pt>
    <dgm:pt modelId="{292EA024-DC8B-4CDD-AEEF-C25C01E434D2}">
      <dgm:prSet custT="1"/>
      <dgm:spPr/>
      <dgm:t>
        <a:bodyPr/>
        <a:lstStyle/>
        <a:p>
          <a:r>
            <a:rPr lang="it-IT" sz="1600"/>
            <a:t>n. 1 POER di livello “II” da attribuire all’Area “Autorizzazioni, Atti e Contabilità”;</a:t>
          </a:r>
          <a:endParaRPr lang="en-US" sz="1600"/>
        </a:p>
      </dgm:t>
    </dgm:pt>
    <dgm:pt modelId="{657B66B4-1E26-4D4B-A983-1DCC1CF186B6}" type="parTrans" cxnId="{FEA3EE8A-275B-4AF9-BE92-90F808787EFA}">
      <dgm:prSet/>
      <dgm:spPr/>
      <dgm:t>
        <a:bodyPr/>
        <a:lstStyle/>
        <a:p>
          <a:endParaRPr lang="en-US"/>
        </a:p>
      </dgm:t>
    </dgm:pt>
    <dgm:pt modelId="{94183514-E499-4259-9B72-6236C28A27C5}" type="sibTrans" cxnId="{FEA3EE8A-275B-4AF9-BE92-90F808787EFA}">
      <dgm:prSet/>
      <dgm:spPr/>
      <dgm:t>
        <a:bodyPr/>
        <a:lstStyle/>
        <a:p>
          <a:endParaRPr lang="en-US"/>
        </a:p>
      </dgm:t>
    </dgm:pt>
    <dgm:pt modelId="{EDDC9189-5DB6-4A5F-8363-A1328AF57BAA}">
      <dgm:prSet custT="1"/>
      <dgm:spPr/>
      <dgm:t>
        <a:bodyPr/>
        <a:lstStyle/>
        <a:p>
          <a:r>
            <a:rPr lang="it-IT" sz="1600"/>
            <a:t>n. 1 POER di livello “II” da attribuire all’Area “Verifiche e Antifrode”;</a:t>
          </a:r>
          <a:endParaRPr lang="en-US" sz="1600"/>
        </a:p>
      </dgm:t>
    </dgm:pt>
    <dgm:pt modelId="{BE3F9392-BF54-4268-BC25-D912FC29C311}" type="parTrans" cxnId="{E465F4A5-7B3C-458B-B00D-A37746BD8242}">
      <dgm:prSet/>
      <dgm:spPr/>
      <dgm:t>
        <a:bodyPr/>
        <a:lstStyle/>
        <a:p>
          <a:endParaRPr lang="en-US"/>
        </a:p>
      </dgm:t>
    </dgm:pt>
    <dgm:pt modelId="{ABA58A2A-DE57-4461-9F92-6E475D0004BA}" type="sibTrans" cxnId="{E465F4A5-7B3C-458B-B00D-A37746BD8242}">
      <dgm:prSet/>
      <dgm:spPr/>
      <dgm:t>
        <a:bodyPr/>
        <a:lstStyle/>
        <a:p>
          <a:endParaRPr lang="en-US"/>
        </a:p>
      </dgm:t>
    </dgm:pt>
    <dgm:pt modelId="{E479AD85-0249-41CB-99EB-E70D357CA58F}">
      <dgm:prSet custT="1"/>
      <dgm:spPr/>
      <dgm:t>
        <a:bodyPr/>
        <a:lstStyle/>
        <a:p>
          <a:r>
            <a:rPr lang="it-IT" sz="1600"/>
            <a:t>n. 1 POER di livello “III” da attribuire all’Area “Legale e Contenzioso”;</a:t>
          </a:r>
          <a:endParaRPr lang="en-US" sz="1600"/>
        </a:p>
      </dgm:t>
    </dgm:pt>
    <dgm:pt modelId="{707B0468-BFC2-4CE8-9784-59E84E83B333}" type="parTrans" cxnId="{AA25D554-C129-4399-91AF-AF380B8C3EA0}">
      <dgm:prSet/>
      <dgm:spPr/>
      <dgm:t>
        <a:bodyPr/>
        <a:lstStyle/>
        <a:p>
          <a:endParaRPr lang="en-US"/>
        </a:p>
      </dgm:t>
    </dgm:pt>
    <dgm:pt modelId="{BA6A6C85-3ABD-4335-A8BF-8BC1DA3D323C}" type="sibTrans" cxnId="{AA25D554-C129-4399-91AF-AF380B8C3EA0}">
      <dgm:prSet/>
      <dgm:spPr/>
      <dgm:t>
        <a:bodyPr/>
        <a:lstStyle/>
        <a:p>
          <a:endParaRPr lang="en-US"/>
        </a:p>
      </dgm:t>
    </dgm:pt>
    <dgm:pt modelId="{17E08A72-CF7D-4899-A1DE-570FC336AE05}">
      <dgm:prSet custT="1"/>
      <dgm:spPr/>
      <dgm:t>
        <a:bodyPr/>
        <a:lstStyle/>
        <a:p>
          <a:r>
            <a:rPr lang="it-IT" sz="1600"/>
            <a:t>n. 1 PO da attribuire all’Area “Servizi di Supporto e relazioni con il pubblico”.</a:t>
          </a:r>
          <a:endParaRPr lang="en-US" sz="1600"/>
        </a:p>
      </dgm:t>
    </dgm:pt>
    <dgm:pt modelId="{AE32D2E4-06F0-4568-BE3B-17991F0F56F1}" type="parTrans" cxnId="{75AB8B14-C7A6-4EF3-9BEE-816CA6705C61}">
      <dgm:prSet/>
      <dgm:spPr/>
      <dgm:t>
        <a:bodyPr/>
        <a:lstStyle/>
        <a:p>
          <a:endParaRPr lang="en-US"/>
        </a:p>
      </dgm:t>
    </dgm:pt>
    <dgm:pt modelId="{DC987847-E6E0-47AF-8275-E44B071589E0}" type="sibTrans" cxnId="{75AB8B14-C7A6-4EF3-9BEE-816CA6705C61}">
      <dgm:prSet/>
      <dgm:spPr/>
      <dgm:t>
        <a:bodyPr/>
        <a:lstStyle/>
        <a:p>
          <a:endParaRPr lang="en-US"/>
        </a:p>
      </dgm:t>
    </dgm:pt>
    <dgm:pt modelId="{4B3ED88B-5D22-4EB4-BD73-DFC12491A275}" type="pres">
      <dgm:prSet presAssocID="{2F016CC7-847C-44F1-9F5A-58157B401276}" presName="linearFlow" presStyleCnt="0">
        <dgm:presLayoutVars>
          <dgm:resizeHandles val="exact"/>
        </dgm:presLayoutVars>
      </dgm:prSet>
      <dgm:spPr/>
    </dgm:pt>
    <dgm:pt modelId="{1FB8B290-54AA-4B8B-9221-677A4FF4C1C9}" type="pres">
      <dgm:prSet presAssocID="{D2FD6D39-3092-46F9-8010-00A98CFB77F6}" presName="node" presStyleLbl="node1" presStyleIdx="0" presStyleCnt="2" custScaleX="93456" custScaleY="38642">
        <dgm:presLayoutVars>
          <dgm:bulletEnabled val="1"/>
        </dgm:presLayoutVars>
      </dgm:prSet>
      <dgm:spPr/>
    </dgm:pt>
    <dgm:pt modelId="{1D2C9A78-BE20-4B98-B844-65AD0820E424}" type="pres">
      <dgm:prSet presAssocID="{52DD9D7C-43B0-41C2-8893-ACE095412B16}" presName="sibTrans" presStyleLbl="sibTrans2D1" presStyleIdx="0" presStyleCnt="1" custScaleX="60311" custScaleY="25444"/>
      <dgm:spPr/>
    </dgm:pt>
    <dgm:pt modelId="{2CE2355D-C50B-4433-907F-7B066A24046F}" type="pres">
      <dgm:prSet presAssocID="{52DD9D7C-43B0-41C2-8893-ACE095412B16}" presName="connectorText" presStyleLbl="sibTrans2D1" presStyleIdx="0" presStyleCnt="1"/>
      <dgm:spPr/>
    </dgm:pt>
    <dgm:pt modelId="{9D1442F0-0D67-4471-AC13-8C204B3E4717}" type="pres">
      <dgm:prSet presAssocID="{A2788AC7-3441-441D-9425-54DD79B4B406}" presName="node" presStyleLbl="node1" presStyleIdx="1" presStyleCnt="2" custScaleX="92952" custScaleY="136158" custLinFactNeighborX="-252" custLinFactNeighborY="-5557">
        <dgm:presLayoutVars>
          <dgm:bulletEnabled val="1"/>
        </dgm:presLayoutVars>
      </dgm:prSet>
      <dgm:spPr/>
    </dgm:pt>
  </dgm:ptLst>
  <dgm:cxnLst>
    <dgm:cxn modelId="{A9C7C509-A0C2-4685-97BC-CAD9749F0730}" type="presOf" srcId="{292EA024-DC8B-4CDD-AEEF-C25C01E434D2}" destId="{9D1442F0-0D67-4471-AC13-8C204B3E4717}" srcOrd="0" destOrd="1" presId="urn:microsoft.com/office/officeart/2005/8/layout/process2"/>
    <dgm:cxn modelId="{7D20F60A-0486-43B1-8476-89673DD4859A}" type="presOf" srcId="{52DD9D7C-43B0-41C2-8893-ACE095412B16}" destId="{1D2C9A78-BE20-4B98-B844-65AD0820E424}" srcOrd="0" destOrd="0" presId="urn:microsoft.com/office/officeart/2005/8/layout/process2"/>
    <dgm:cxn modelId="{DF73240B-2412-4556-BB93-F01BF0C3FD4F}" type="presOf" srcId="{EDDC9189-5DB6-4A5F-8363-A1328AF57BAA}" destId="{9D1442F0-0D67-4471-AC13-8C204B3E4717}" srcOrd="0" destOrd="2" presId="urn:microsoft.com/office/officeart/2005/8/layout/process2"/>
    <dgm:cxn modelId="{1DD75C0B-5FA9-40ED-BFED-4BAD3D918E3B}" srcId="{2F016CC7-847C-44F1-9F5A-58157B401276}" destId="{D2FD6D39-3092-46F9-8010-00A98CFB77F6}" srcOrd="0" destOrd="0" parTransId="{5B552549-1BED-49AF-AB4E-AFECAA587F93}" sibTransId="{52DD9D7C-43B0-41C2-8893-ACE095412B16}"/>
    <dgm:cxn modelId="{75AB8B14-C7A6-4EF3-9BEE-816CA6705C61}" srcId="{A2788AC7-3441-441D-9425-54DD79B4B406}" destId="{17E08A72-CF7D-4899-A1DE-570FC336AE05}" srcOrd="3" destOrd="0" parTransId="{AE32D2E4-06F0-4568-BE3B-17991F0F56F1}" sibTransId="{DC987847-E6E0-47AF-8275-E44B071589E0}"/>
    <dgm:cxn modelId="{AA25D554-C129-4399-91AF-AF380B8C3EA0}" srcId="{A2788AC7-3441-441D-9425-54DD79B4B406}" destId="{E479AD85-0249-41CB-99EB-E70D357CA58F}" srcOrd="2" destOrd="0" parTransId="{707B0468-BFC2-4CE8-9784-59E84E83B333}" sibTransId="{BA6A6C85-3ABD-4335-A8BF-8BC1DA3D323C}"/>
    <dgm:cxn modelId="{5EB6AE76-453A-4663-883B-55114EB9B261}" type="presOf" srcId="{E479AD85-0249-41CB-99EB-E70D357CA58F}" destId="{9D1442F0-0D67-4471-AC13-8C204B3E4717}" srcOrd="0" destOrd="3" presId="urn:microsoft.com/office/officeart/2005/8/layout/process2"/>
    <dgm:cxn modelId="{3DA15677-310D-4734-8E1B-1ABE13D6C75E}" srcId="{2F016CC7-847C-44F1-9F5A-58157B401276}" destId="{A2788AC7-3441-441D-9425-54DD79B4B406}" srcOrd="1" destOrd="0" parTransId="{3A67821E-637D-451E-8228-E9E4B6CC8C61}" sibTransId="{30207A95-4D65-42B7-BEE8-4EFC704AFB26}"/>
    <dgm:cxn modelId="{FEA3EE8A-275B-4AF9-BE92-90F808787EFA}" srcId="{A2788AC7-3441-441D-9425-54DD79B4B406}" destId="{292EA024-DC8B-4CDD-AEEF-C25C01E434D2}" srcOrd="0" destOrd="0" parTransId="{657B66B4-1E26-4D4B-A983-1DCC1CF186B6}" sibTransId="{94183514-E499-4259-9B72-6236C28A27C5}"/>
    <dgm:cxn modelId="{8CAA4A91-BD06-4127-BC50-035B9D1EBFDB}" type="presOf" srcId="{52DD9D7C-43B0-41C2-8893-ACE095412B16}" destId="{2CE2355D-C50B-4433-907F-7B066A24046F}" srcOrd="1" destOrd="0" presId="urn:microsoft.com/office/officeart/2005/8/layout/process2"/>
    <dgm:cxn modelId="{118F199E-D037-4C43-ABBC-A4076C0C34B7}" type="presOf" srcId="{17E08A72-CF7D-4899-A1DE-570FC336AE05}" destId="{9D1442F0-0D67-4471-AC13-8C204B3E4717}" srcOrd="0" destOrd="4" presId="urn:microsoft.com/office/officeart/2005/8/layout/process2"/>
    <dgm:cxn modelId="{E465F4A5-7B3C-458B-B00D-A37746BD8242}" srcId="{A2788AC7-3441-441D-9425-54DD79B4B406}" destId="{EDDC9189-5DB6-4A5F-8363-A1328AF57BAA}" srcOrd="1" destOrd="0" parTransId="{BE3F9392-BF54-4268-BC25-D912FC29C311}" sibTransId="{ABA58A2A-DE57-4461-9F92-6E475D0004BA}"/>
    <dgm:cxn modelId="{1D3843B9-95ED-4035-A7ED-B781BD0FE325}" type="presOf" srcId="{D2FD6D39-3092-46F9-8010-00A98CFB77F6}" destId="{1FB8B290-54AA-4B8B-9221-677A4FF4C1C9}" srcOrd="0" destOrd="0" presId="urn:microsoft.com/office/officeart/2005/8/layout/process2"/>
    <dgm:cxn modelId="{35C5DDE9-354F-4104-89E7-8327AFCD8CF0}" type="presOf" srcId="{2F016CC7-847C-44F1-9F5A-58157B401276}" destId="{4B3ED88B-5D22-4EB4-BD73-DFC12491A275}" srcOrd="0" destOrd="0" presId="urn:microsoft.com/office/officeart/2005/8/layout/process2"/>
    <dgm:cxn modelId="{A45002F1-AB40-4BF4-9C14-76F2903880B6}" type="presOf" srcId="{A2788AC7-3441-441D-9425-54DD79B4B406}" destId="{9D1442F0-0D67-4471-AC13-8C204B3E4717}" srcOrd="0" destOrd="0" presId="urn:microsoft.com/office/officeart/2005/8/layout/process2"/>
    <dgm:cxn modelId="{D2BC85C4-76C6-4221-894E-BB9CBB10DC69}" type="presParOf" srcId="{4B3ED88B-5D22-4EB4-BD73-DFC12491A275}" destId="{1FB8B290-54AA-4B8B-9221-677A4FF4C1C9}" srcOrd="0" destOrd="0" presId="urn:microsoft.com/office/officeart/2005/8/layout/process2"/>
    <dgm:cxn modelId="{FADF16AB-3FD4-4F9A-ABCE-BE200A83EF41}" type="presParOf" srcId="{4B3ED88B-5D22-4EB4-BD73-DFC12491A275}" destId="{1D2C9A78-BE20-4B98-B844-65AD0820E424}" srcOrd="1" destOrd="0" presId="urn:microsoft.com/office/officeart/2005/8/layout/process2"/>
    <dgm:cxn modelId="{BA82841B-66CC-4093-A6B1-A1BB161AF850}" type="presParOf" srcId="{1D2C9A78-BE20-4B98-B844-65AD0820E424}" destId="{2CE2355D-C50B-4433-907F-7B066A24046F}" srcOrd="0" destOrd="0" presId="urn:microsoft.com/office/officeart/2005/8/layout/process2"/>
    <dgm:cxn modelId="{3518EB83-5A8F-4A13-B9BD-6C1968C6522D}" type="presParOf" srcId="{4B3ED88B-5D22-4EB4-BD73-DFC12491A275}" destId="{9D1442F0-0D67-4471-AC13-8C204B3E4717}"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F016CC7-847C-44F1-9F5A-58157B4012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D2FD6D39-3092-46F9-8010-00A98CFB77F6}">
      <dgm:prSet custT="1"/>
      <dgm:spPr/>
      <dgm:t>
        <a:bodyPr/>
        <a:lstStyle/>
        <a:p>
          <a:pPr algn="ctr"/>
          <a:r>
            <a:rPr lang="it-IT" sz="1400" b="1"/>
            <a:t>Uffici locali ADM con II livello di graduazione</a:t>
          </a:r>
        </a:p>
        <a:p>
          <a:pPr algn="ctr"/>
          <a:r>
            <a:rPr lang="it-IT" sz="1400" b="1"/>
            <a:t>(n. 26 POER – n. 26 PO)</a:t>
          </a:r>
          <a:endParaRPr lang="en-US" sz="1400"/>
        </a:p>
      </dgm:t>
    </dgm:pt>
    <dgm:pt modelId="{5B552549-1BED-49AF-AB4E-AFECAA587F93}" type="parTrans" cxnId="{1DD75C0B-5FA9-40ED-BFED-4BAD3D918E3B}">
      <dgm:prSet/>
      <dgm:spPr/>
      <dgm:t>
        <a:bodyPr/>
        <a:lstStyle/>
        <a:p>
          <a:endParaRPr lang="en-US"/>
        </a:p>
      </dgm:t>
    </dgm:pt>
    <dgm:pt modelId="{52DD9D7C-43B0-41C2-8893-ACE095412B16}" type="sibTrans" cxnId="{1DD75C0B-5FA9-40ED-BFED-4BAD3D918E3B}">
      <dgm:prSet/>
      <dgm:spPr/>
      <dgm:t>
        <a:bodyPr/>
        <a:lstStyle/>
        <a:p>
          <a:endParaRPr lang="en-US"/>
        </a:p>
      </dgm:t>
    </dgm:pt>
    <dgm:pt modelId="{A2788AC7-3441-441D-9425-54DD79B4B406}">
      <dgm:prSet custT="1"/>
      <dgm:spPr/>
      <dgm:t>
        <a:bodyPr/>
        <a:lstStyle/>
        <a:p>
          <a:r>
            <a:rPr lang="it-IT" sz="1600" u="none"/>
            <a:t>Ai 13 Uffici locali ADM con II livello di graduazione sono attribuite n. 2 POER e n. 2 PO secondo il seguente assetto:</a:t>
          </a:r>
          <a:endParaRPr lang="en-US" sz="1600" u="none"/>
        </a:p>
      </dgm:t>
    </dgm:pt>
    <dgm:pt modelId="{3A67821E-637D-451E-8228-E9E4B6CC8C61}" type="parTrans" cxnId="{3DA15677-310D-4734-8E1B-1ABE13D6C75E}">
      <dgm:prSet/>
      <dgm:spPr/>
      <dgm:t>
        <a:bodyPr/>
        <a:lstStyle/>
        <a:p>
          <a:endParaRPr lang="en-US"/>
        </a:p>
      </dgm:t>
    </dgm:pt>
    <dgm:pt modelId="{30207A95-4D65-42B7-BEE8-4EFC704AFB26}" type="sibTrans" cxnId="{3DA15677-310D-4734-8E1B-1ABE13D6C75E}">
      <dgm:prSet/>
      <dgm:spPr/>
      <dgm:t>
        <a:bodyPr/>
        <a:lstStyle/>
        <a:p>
          <a:endParaRPr lang="en-US"/>
        </a:p>
      </dgm:t>
    </dgm:pt>
    <dgm:pt modelId="{292EA024-DC8B-4CDD-AEEF-C25C01E434D2}">
      <dgm:prSet custT="1"/>
      <dgm:spPr/>
      <dgm:t>
        <a:bodyPr/>
        <a:lstStyle/>
        <a:p>
          <a:r>
            <a:rPr lang="it-IT" sz="1600" u="none"/>
            <a:t>n. 1 POER di livello “II” da attribuire all’Area “Autorizzazioni, Atti e Contabilità”;</a:t>
          </a:r>
          <a:endParaRPr lang="en-US" sz="1600" u="none"/>
        </a:p>
      </dgm:t>
    </dgm:pt>
    <dgm:pt modelId="{657B66B4-1E26-4D4B-A983-1DCC1CF186B6}" type="parTrans" cxnId="{FEA3EE8A-275B-4AF9-BE92-90F808787EFA}">
      <dgm:prSet/>
      <dgm:spPr/>
      <dgm:t>
        <a:bodyPr/>
        <a:lstStyle/>
        <a:p>
          <a:endParaRPr lang="en-US"/>
        </a:p>
      </dgm:t>
    </dgm:pt>
    <dgm:pt modelId="{94183514-E499-4259-9B72-6236C28A27C5}" type="sibTrans" cxnId="{FEA3EE8A-275B-4AF9-BE92-90F808787EFA}">
      <dgm:prSet/>
      <dgm:spPr/>
      <dgm:t>
        <a:bodyPr/>
        <a:lstStyle/>
        <a:p>
          <a:endParaRPr lang="en-US"/>
        </a:p>
      </dgm:t>
    </dgm:pt>
    <dgm:pt modelId="{F6754138-C5D0-4AA6-BF81-40B3624689FA}">
      <dgm:prSet custT="1"/>
      <dgm:spPr/>
      <dgm:t>
        <a:bodyPr/>
        <a:lstStyle/>
        <a:p>
          <a:r>
            <a:rPr lang="it-IT" sz="1600" u="none"/>
            <a:t>n. 1 POER di livello “II” da attribuire all’Area “Verifiche e Antifrode”;</a:t>
          </a:r>
        </a:p>
      </dgm:t>
    </dgm:pt>
    <dgm:pt modelId="{60B5ED51-6436-4CAE-9E29-1E5591D89EAE}" type="parTrans" cxnId="{6455A7E5-DEFC-4F4A-87EA-2473ED1D8235}">
      <dgm:prSet/>
      <dgm:spPr/>
      <dgm:t>
        <a:bodyPr/>
        <a:lstStyle/>
        <a:p>
          <a:endParaRPr lang="it-IT"/>
        </a:p>
      </dgm:t>
    </dgm:pt>
    <dgm:pt modelId="{EF5D5077-4CC8-49CF-8769-F0D0A8B88912}" type="sibTrans" cxnId="{6455A7E5-DEFC-4F4A-87EA-2473ED1D8235}">
      <dgm:prSet/>
      <dgm:spPr/>
      <dgm:t>
        <a:bodyPr/>
        <a:lstStyle/>
        <a:p>
          <a:endParaRPr lang="it-IT"/>
        </a:p>
      </dgm:t>
    </dgm:pt>
    <dgm:pt modelId="{75893C1D-84A1-4A1F-A9DF-CFEAB98DEE98}">
      <dgm:prSet custT="1"/>
      <dgm:spPr/>
      <dgm:t>
        <a:bodyPr/>
        <a:lstStyle/>
        <a:p>
          <a:r>
            <a:rPr lang="it-IT" sz="1600" u="none"/>
            <a:t>n. 1 PO da attribuire all’Area “Legale e Contenzioso”;</a:t>
          </a:r>
        </a:p>
      </dgm:t>
    </dgm:pt>
    <dgm:pt modelId="{C9306E14-659B-41C9-A5BF-4BDB97139B97}" type="parTrans" cxnId="{74F06BFA-8364-4E24-8D71-951F6125A4A2}">
      <dgm:prSet/>
      <dgm:spPr/>
      <dgm:t>
        <a:bodyPr/>
        <a:lstStyle/>
        <a:p>
          <a:endParaRPr lang="it-IT"/>
        </a:p>
      </dgm:t>
    </dgm:pt>
    <dgm:pt modelId="{0FEBA6D1-D7E6-46D5-A045-B076DA786AEF}" type="sibTrans" cxnId="{74F06BFA-8364-4E24-8D71-951F6125A4A2}">
      <dgm:prSet/>
      <dgm:spPr/>
      <dgm:t>
        <a:bodyPr/>
        <a:lstStyle/>
        <a:p>
          <a:endParaRPr lang="it-IT"/>
        </a:p>
      </dgm:t>
    </dgm:pt>
    <dgm:pt modelId="{8F06856E-C4EA-4979-940F-EA1358BAE205}">
      <dgm:prSet custT="1"/>
      <dgm:spPr/>
      <dgm:t>
        <a:bodyPr/>
        <a:lstStyle/>
        <a:p>
          <a:r>
            <a:rPr lang="it-IT" sz="1600" u="none"/>
            <a:t>n. 1 PO da attribuire all’Area “Servizi di Supporto e relazioni con il pubblico”.</a:t>
          </a:r>
        </a:p>
      </dgm:t>
    </dgm:pt>
    <dgm:pt modelId="{5901CB49-8A47-4C74-B6A2-36CFB79EA8F3}" type="parTrans" cxnId="{834C2A48-FD9B-41C7-90DF-C3B404DD02B1}">
      <dgm:prSet/>
      <dgm:spPr/>
      <dgm:t>
        <a:bodyPr/>
        <a:lstStyle/>
        <a:p>
          <a:endParaRPr lang="it-IT"/>
        </a:p>
      </dgm:t>
    </dgm:pt>
    <dgm:pt modelId="{4FDEB232-CBBD-40F3-B3BF-735C90A1CCFE}" type="sibTrans" cxnId="{834C2A48-FD9B-41C7-90DF-C3B404DD02B1}">
      <dgm:prSet/>
      <dgm:spPr/>
      <dgm:t>
        <a:bodyPr/>
        <a:lstStyle/>
        <a:p>
          <a:endParaRPr lang="it-IT"/>
        </a:p>
      </dgm:t>
    </dgm:pt>
    <dgm:pt modelId="{4B3ED88B-5D22-4EB4-BD73-DFC12491A275}" type="pres">
      <dgm:prSet presAssocID="{2F016CC7-847C-44F1-9F5A-58157B401276}" presName="linearFlow" presStyleCnt="0">
        <dgm:presLayoutVars>
          <dgm:resizeHandles val="exact"/>
        </dgm:presLayoutVars>
      </dgm:prSet>
      <dgm:spPr/>
    </dgm:pt>
    <dgm:pt modelId="{1FB8B290-54AA-4B8B-9221-677A4FF4C1C9}" type="pres">
      <dgm:prSet presAssocID="{D2FD6D39-3092-46F9-8010-00A98CFB77F6}" presName="node" presStyleLbl="node1" presStyleIdx="0" presStyleCnt="2" custScaleX="93456" custScaleY="36504">
        <dgm:presLayoutVars>
          <dgm:bulletEnabled val="1"/>
        </dgm:presLayoutVars>
      </dgm:prSet>
      <dgm:spPr/>
    </dgm:pt>
    <dgm:pt modelId="{1D2C9A78-BE20-4B98-B844-65AD0820E424}" type="pres">
      <dgm:prSet presAssocID="{52DD9D7C-43B0-41C2-8893-ACE095412B16}" presName="sibTrans" presStyleLbl="sibTrans2D1" presStyleIdx="0" presStyleCnt="1" custScaleX="60311" custScaleY="25444"/>
      <dgm:spPr/>
    </dgm:pt>
    <dgm:pt modelId="{2CE2355D-C50B-4433-907F-7B066A24046F}" type="pres">
      <dgm:prSet presAssocID="{52DD9D7C-43B0-41C2-8893-ACE095412B16}" presName="connectorText" presStyleLbl="sibTrans2D1" presStyleIdx="0" presStyleCnt="1"/>
      <dgm:spPr/>
    </dgm:pt>
    <dgm:pt modelId="{9D1442F0-0D67-4471-AC13-8C204B3E4717}" type="pres">
      <dgm:prSet presAssocID="{A2788AC7-3441-441D-9425-54DD79B4B406}" presName="node" presStyleLbl="node1" presStyleIdx="1" presStyleCnt="2" custScaleX="92952" custScaleY="132186" custLinFactNeighborX="252" custLinFactNeighborY="-5245">
        <dgm:presLayoutVars>
          <dgm:bulletEnabled val="1"/>
        </dgm:presLayoutVars>
      </dgm:prSet>
      <dgm:spPr/>
    </dgm:pt>
  </dgm:ptLst>
  <dgm:cxnLst>
    <dgm:cxn modelId="{A9C7C509-A0C2-4685-97BC-CAD9749F0730}" type="presOf" srcId="{292EA024-DC8B-4CDD-AEEF-C25C01E434D2}" destId="{9D1442F0-0D67-4471-AC13-8C204B3E4717}" srcOrd="0" destOrd="1" presId="urn:microsoft.com/office/officeart/2005/8/layout/process2"/>
    <dgm:cxn modelId="{7D20F60A-0486-43B1-8476-89673DD4859A}" type="presOf" srcId="{52DD9D7C-43B0-41C2-8893-ACE095412B16}" destId="{1D2C9A78-BE20-4B98-B844-65AD0820E424}" srcOrd="0" destOrd="0" presId="urn:microsoft.com/office/officeart/2005/8/layout/process2"/>
    <dgm:cxn modelId="{1DD75C0B-5FA9-40ED-BFED-4BAD3D918E3B}" srcId="{2F016CC7-847C-44F1-9F5A-58157B401276}" destId="{D2FD6D39-3092-46F9-8010-00A98CFB77F6}" srcOrd="0" destOrd="0" parTransId="{5B552549-1BED-49AF-AB4E-AFECAA587F93}" sibTransId="{52DD9D7C-43B0-41C2-8893-ACE095412B16}"/>
    <dgm:cxn modelId="{A22CF432-B53B-4AF9-9F59-52E7C776BDFE}" type="presOf" srcId="{F6754138-C5D0-4AA6-BF81-40B3624689FA}" destId="{9D1442F0-0D67-4471-AC13-8C204B3E4717}" srcOrd="0" destOrd="2" presId="urn:microsoft.com/office/officeart/2005/8/layout/process2"/>
    <dgm:cxn modelId="{834C2A48-FD9B-41C7-90DF-C3B404DD02B1}" srcId="{A2788AC7-3441-441D-9425-54DD79B4B406}" destId="{8F06856E-C4EA-4979-940F-EA1358BAE205}" srcOrd="3" destOrd="0" parTransId="{5901CB49-8A47-4C74-B6A2-36CFB79EA8F3}" sibTransId="{4FDEB232-CBBD-40F3-B3BF-735C90A1CCFE}"/>
    <dgm:cxn modelId="{3DA15677-310D-4734-8E1B-1ABE13D6C75E}" srcId="{2F016CC7-847C-44F1-9F5A-58157B401276}" destId="{A2788AC7-3441-441D-9425-54DD79B4B406}" srcOrd="1" destOrd="0" parTransId="{3A67821E-637D-451E-8228-E9E4B6CC8C61}" sibTransId="{30207A95-4D65-42B7-BEE8-4EFC704AFB26}"/>
    <dgm:cxn modelId="{FEA3EE8A-275B-4AF9-BE92-90F808787EFA}" srcId="{A2788AC7-3441-441D-9425-54DD79B4B406}" destId="{292EA024-DC8B-4CDD-AEEF-C25C01E434D2}" srcOrd="0" destOrd="0" parTransId="{657B66B4-1E26-4D4B-A983-1DCC1CF186B6}" sibTransId="{94183514-E499-4259-9B72-6236C28A27C5}"/>
    <dgm:cxn modelId="{8CAA4A91-BD06-4127-BC50-035B9D1EBFDB}" type="presOf" srcId="{52DD9D7C-43B0-41C2-8893-ACE095412B16}" destId="{2CE2355D-C50B-4433-907F-7B066A24046F}" srcOrd="1" destOrd="0" presId="urn:microsoft.com/office/officeart/2005/8/layout/process2"/>
    <dgm:cxn modelId="{1D3843B9-95ED-4035-A7ED-B781BD0FE325}" type="presOf" srcId="{D2FD6D39-3092-46F9-8010-00A98CFB77F6}" destId="{1FB8B290-54AA-4B8B-9221-677A4FF4C1C9}" srcOrd="0" destOrd="0" presId="urn:microsoft.com/office/officeart/2005/8/layout/process2"/>
    <dgm:cxn modelId="{7BF61BC8-365C-4D71-94FB-D478CCE0EAC2}" type="presOf" srcId="{8F06856E-C4EA-4979-940F-EA1358BAE205}" destId="{9D1442F0-0D67-4471-AC13-8C204B3E4717}" srcOrd="0" destOrd="4" presId="urn:microsoft.com/office/officeart/2005/8/layout/process2"/>
    <dgm:cxn modelId="{6455A7E5-DEFC-4F4A-87EA-2473ED1D8235}" srcId="{A2788AC7-3441-441D-9425-54DD79B4B406}" destId="{F6754138-C5D0-4AA6-BF81-40B3624689FA}" srcOrd="1" destOrd="0" parTransId="{60B5ED51-6436-4CAE-9E29-1E5591D89EAE}" sibTransId="{EF5D5077-4CC8-49CF-8769-F0D0A8B88912}"/>
    <dgm:cxn modelId="{35C5DDE9-354F-4104-89E7-8327AFCD8CF0}" type="presOf" srcId="{2F016CC7-847C-44F1-9F5A-58157B401276}" destId="{4B3ED88B-5D22-4EB4-BD73-DFC12491A275}" srcOrd="0" destOrd="0" presId="urn:microsoft.com/office/officeart/2005/8/layout/process2"/>
    <dgm:cxn modelId="{A45002F1-AB40-4BF4-9C14-76F2903880B6}" type="presOf" srcId="{A2788AC7-3441-441D-9425-54DD79B4B406}" destId="{9D1442F0-0D67-4471-AC13-8C204B3E4717}" srcOrd="0" destOrd="0" presId="urn:microsoft.com/office/officeart/2005/8/layout/process2"/>
    <dgm:cxn modelId="{C10C78F4-256D-4383-8B3D-CC4A87B55E0A}" type="presOf" srcId="{75893C1D-84A1-4A1F-A9DF-CFEAB98DEE98}" destId="{9D1442F0-0D67-4471-AC13-8C204B3E4717}" srcOrd="0" destOrd="3" presId="urn:microsoft.com/office/officeart/2005/8/layout/process2"/>
    <dgm:cxn modelId="{74F06BFA-8364-4E24-8D71-951F6125A4A2}" srcId="{A2788AC7-3441-441D-9425-54DD79B4B406}" destId="{75893C1D-84A1-4A1F-A9DF-CFEAB98DEE98}" srcOrd="2" destOrd="0" parTransId="{C9306E14-659B-41C9-A5BF-4BDB97139B97}" sibTransId="{0FEBA6D1-D7E6-46D5-A045-B076DA786AEF}"/>
    <dgm:cxn modelId="{D2BC85C4-76C6-4221-894E-BB9CBB10DC69}" type="presParOf" srcId="{4B3ED88B-5D22-4EB4-BD73-DFC12491A275}" destId="{1FB8B290-54AA-4B8B-9221-677A4FF4C1C9}" srcOrd="0" destOrd="0" presId="urn:microsoft.com/office/officeart/2005/8/layout/process2"/>
    <dgm:cxn modelId="{FADF16AB-3FD4-4F9A-ABCE-BE200A83EF41}" type="presParOf" srcId="{4B3ED88B-5D22-4EB4-BD73-DFC12491A275}" destId="{1D2C9A78-BE20-4B98-B844-65AD0820E424}" srcOrd="1" destOrd="0" presId="urn:microsoft.com/office/officeart/2005/8/layout/process2"/>
    <dgm:cxn modelId="{BA82841B-66CC-4093-A6B1-A1BB161AF850}" type="presParOf" srcId="{1D2C9A78-BE20-4B98-B844-65AD0820E424}" destId="{2CE2355D-C50B-4433-907F-7B066A24046F}" srcOrd="0" destOrd="0" presId="urn:microsoft.com/office/officeart/2005/8/layout/process2"/>
    <dgm:cxn modelId="{3518EB83-5A8F-4A13-B9BD-6C1968C6522D}" type="presParOf" srcId="{4B3ED88B-5D22-4EB4-BD73-DFC12491A275}" destId="{9D1442F0-0D67-4471-AC13-8C204B3E4717}" srcOrd="2"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F016CC7-847C-44F1-9F5A-58157B4012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D2FD6D39-3092-46F9-8010-00A98CFB77F6}">
      <dgm:prSet custT="1"/>
      <dgm:spPr/>
      <dgm:t>
        <a:bodyPr/>
        <a:lstStyle/>
        <a:p>
          <a:pPr algn="ctr"/>
          <a:r>
            <a:rPr lang="it-IT" sz="1400" b="1"/>
            <a:t>Uffici locali ADM con III livello di graduazione</a:t>
          </a:r>
        </a:p>
        <a:p>
          <a:pPr algn="ctr"/>
          <a:r>
            <a:rPr lang="it-IT" sz="1400" b="1"/>
            <a:t>(n. 28 POER – n. 14 PO)</a:t>
          </a:r>
          <a:endParaRPr lang="en-US" sz="1400"/>
        </a:p>
      </dgm:t>
    </dgm:pt>
    <dgm:pt modelId="{5B552549-1BED-49AF-AB4E-AFECAA587F93}" type="parTrans" cxnId="{1DD75C0B-5FA9-40ED-BFED-4BAD3D918E3B}">
      <dgm:prSet/>
      <dgm:spPr/>
      <dgm:t>
        <a:bodyPr/>
        <a:lstStyle/>
        <a:p>
          <a:endParaRPr lang="en-US"/>
        </a:p>
      </dgm:t>
    </dgm:pt>
    <dgm:pt modelId="{52DD9D7C-43B0-41C2-8893-ACE095412B16}" type="sibTrans" cxnId="{1DD75C0B-5FA9-40ED-BFED-4BAD3D918E3B}">
      <dgm:prSet/>
      <dgm:spPr/>
      <dgm:t>
        <a:bodyPr/>
        <a:lstStyle/>
        <a:p>
          <a:endParaRPr lang="en-US"/>
        </a:p>
      </dgm:t>
    </dgm:pt>
    <dgm:pt modelId="{A2788AC7-3441-441D-9425-54DD79B4B406}">
      <dgm:prSet custT="1"/>
      <dgm:spPr/>
      <dgm:t>
        <a:bodyPr/>
        <a:lstStyle/>
        <a:p>
          <a:r>
            <a:rPr lang="it-IT" sz="1500"/>
            <a:t>Ai 14 Uffici locali ADM con III livello di graduazione sono attribuite n. 2 POER e n. 1 PO secondo il seguente assetto:</a:t>
          </a:r>
          <a:endParaRPr lang="en-US" sz="1500"/>
        </a:p>
      </dgm:t>
    </dgm:pt>
    <dgm:pt modelId="{3A67821E-637D-451E-8228-E9E4B6CC8C61}" type="parTrans" cxnId="{3DA15677-310D-4734-8E1B-1ABE13D6C75E}">
      <dgm:prSet/>
      <dgm:spPr/>
      <dgm:t>
        <a:bodyPr/>
        <a:lstStyle/>
        <a:p>
          <a:endParaRPr lang="en-US"/>
        </a:p>
      </dgm:t>
    </dgm:pt>
    <dgm:pt modelId="{30207A95-4D65-42B7-BEE8-4EFC704AFB26}" type="sibTrans" cxnId="{3DA15677-310D-4734-8E1B-1ABE13D6C75E}">
      <dgm:prSet/>
      <dgm:spPr/>
      <dgm:t>
        <a:bodyPr/>
        <a:lstStyle/>
        <a:p>
          <a:endParaRPr lang="en-US"/>
        </a:p>
      </dgm:t>
    </dgm:pt>
    <dgm:pt modelId="{292EA024-DC8B-4CDD-AEEF-C25C01E434D2}">
      <dgm:prSet custT="1"/>
      <dgm:spPr/>
      <dgm:t>
        <a:bodyPr/>
        <a:lstStyle/>
        <a:p>
          <a:r>
            <a:rPr lang="it-IT" sz="1500"/>
            <a:t>n. 1 POER di livello “III” da attribuire all’Area “Autorizzazioni, Atti e Contabilità”;</a:t>
          </a:r>
          <a:endParaRPr lang="en-US" sz="1500"/>
        </a:p>
      </dgm:t>
    </dgm:pt>
    <dgm:pt modelId="{657B66B4-1E26-4D4B-A983-1DCC1CF186B6}" type="parTrans" cxnId="{FEA3EE8A-275B-4AF9-BE92-90F808787EFA}">
      <dgm:prSet/>
      <dgm:spPr/>
      <dgm:t>
        <a:bodyPr/>
        <a:lstStyle/>
        <a:p>
          <a:endParaRPr lang="en-US"/>
        </a:p>
      </dgm:t>
    </dgm:pt>
    <dgm:pt modelId="{94183514-E499-4259-9B72-6236C28A27C5}" type="sibTrans" cxnId="{FEA3EE8A-275B-4AF9-BE92-90F808787EFA}">
      <dgm:prSet/>
      <dgm:spPr/>
      <dgm:t>
        <a:bodyPr/>
        <a:lstStyle/>
        <a:p>
          <a:endParaRPr lang="en-US"/>
        </a:p>
      </dgm:t>
    </dgm:pt>
    <dgm:pt modelId="{EDDC9189-5DB6-4A5F-8363-A1328AF57BAA}">
      <dgm:prSet custT="1"/>
      <dgm:spPr/>
      <dgm:t>
        <a:bodyPr/>
        <a:lstStyle/>
        <a:p>
          <a:r>
            <a:rPr lang="it-IT" sz="1500"/>
            <a:t>n. 1 POER di livello “III” da attribuire all’Area “Verifiche e Antifrode”;</a:t>
          </a:r>
          <a:endParaRPr lang="en-US" sz="1500"/>
        </a:p>
      </dgm:t>
    </dgm:pt>
    <dgm:pt modelId="{BE3F9392-BF54-4268-BC25-D912FC29C311}" type="parTrans" cxnId="{E465F4A5-7B3C-458B-B00D-A37746BD8242}">
      <dgm:prSet/>
      <dgm:spPr/>
      <dgm:t>
        <a:bodyPr/>
        <a:lstStyle/>
        <a:p>
          <a:endParaRPr lang="en-US"/>
        </a:p>
      </dgm:t>
    </dgm:pt>
    <dgm:pt modelId="{ABA58A2A-DE57-4461-9F92-6E475D0004BA}" type="sibTrans" cxnId="{E465F4A5-7B3C-458B-B00D-A37746BD8242}">
      <dgm:prSet/>
      <dgm:spPr/>
      <dgm:t>
        <a:bodyPr/>
        <a:lstStyle/>
        <a:p>
          <a:endParaRPr lang="en-US"/>
        </a:p>
      </dgm:t>
    </dgm:pt>
    <dgm:pt modelId="{E479AD85-0249-41CB-99EB-E70D357CA58F}">
      <dgm:prSet custT="1"/>
      <dgm:spPr/>
      <dgm:t>
        <a:bodyPr/>
        <a:lstStyle/>
        <a:p>
          <a:r>
            <a:rPr lang="it-IT" sz="1500"/>
            <a:t>n. 1 PO da attribuire all’Area “Servizi di Supporto e relazioni con il pubblico, Legale e Contenzioso”.</a:t>
          </a:r>
          <a:endParaRPr lang="en-US" sz="1500"/>
        </a:p>
      </dgm:t>
    </dgm:pt>
    <dgm:pt modelId="{707B0468-BFC2-4CE8-9784-59E84E83B333}" type="parTrans" cxnId="{AA25D554-C129-4399-91AF-AF380B8C3EA0}">
      <dgm:prSet/>
      <dgm:spPr/>
      <dgm:t>
        <a:bodyPr/>
        <a:lstStyle/>
        <a:p>
          <a:endParaRPr lang="en-US"/>
        </a:p>
      </dgm:t>
    </dgm:pt>
    <dgm:pt modelId="{BA6A6C85-3ABD-4335-A8BF-8BC1DA3D323C}" type="sibTrans" cxnId="{AA25D554-C129-4399-91AF-AF380B8C3EA0}">
      <dgm:prSet/>
      <dgm:spPr/>
      <dgm:t>
        <a:bodyPr/>
        <a:lstStyle/>
        <a:p>
          <a:endParaRPr lang="en-US"/>
        </a:p>
      </dgm:t>
    </dgm:pt>
    <dgm:pt modelId="{4B3ED88B-5D22-4EB4-BD73-DFC12491A275}" type="pres">
      <dgm:prSet presAssocID="{2F016CC7-847C-44F1-9F5A-58157B401276}" presName="linearFlow" presStyleCnt="0">
        <dgm:presLayoutVars>
          <dgm:resizeHandles val="exact"/>
        </dgm:presLayoutVars>
      </dgm:prSet>
      <dgm:spPr/>
    </dgm:pt>
    <dgm:pt modelId="{1FB8B290-54AA-4B8B-9221-677A4FF4C1C9}" type="pres">
      <dgm:prSet presAssocID="{D2FD6D39-3092-46F9-8010-00A98CFB77F6}" presName="node" presStyleLbl="node1" presStyleIdx="0" presStyleCnt="2" custScaleX="93456" custScaleY="38324">
        <dgm:presLayoutVars>
          <dgm:bulletEnabled val="1"/>
        </dgm:presLayoutVars>
      </dgm:prSet>
      <dgm:spPr/>
    </dgm:pt>
    <dgm:pt modelId="{1D2C9A78-BE20-4B98-B844-65AD0820E424}" type="pres">
      <dgm:prSet presAssocID="{52DD9D7C-43B0-41C2-8893-ACE095412B16}" presName="sibTrans" presStyleLbl="sibTrans2D1" presStyleIdx="0" presStyleCnt="1" custScaleX="60311" custScaleY="25444"/>
      <dgm:spPr/>
    </dgm:pt>
    <dgm:pt modelId="{2CE2355D-C50B-4433-907F-7B066A24046F}" type="pres">
      <dgm:prSet presAssocID="{52DD9D7C-43B0-41C2-8893-ACE095412B16}" presName="connectorText" presStyleLbl="sibTrans2D1" presStyleIdx="0" presStyleCnt="1"/>
      <dgm:spPr/>
    </dgm:pt>
    <dgm:pt modelId="{9D1442F0-0D67-4471-AC13-8C204B3E4717}" type="pres">
      <dgm:prSet presAssocID="{A2788AC7-3441-441D-9425-54DD79B4B406}" presName="node" presStyleLbl="node1" presStyleIdx="1" presStyleCnt="2" custScaleX="92952" custScaleY="168206" custLinFactNeighborX="-252" custLinFactNeighborY="-5557">
        <dgm:presLayoutVars>
          <dgm:bulletEnabled val="1"/>
        </dgm:presLayoutVars>
      </dgm:prSet>
      <dgm:spPr/>
    </dgm:pt>
  </dgm:ptLst>
  <dgm:cxnLst>
    <dgm:cxn modelId="{A9C7C509-A0C2-4685-97BC-CAD9749F0730}" type="presOf" srcId="{292EA024-DC8B-4CDD-AEEF-C25C01E434D2}" destId="{9D1442F0-0D67-4471-AC13-8C204B3E4717}" srcOrd="0" destOrd="1" presId="urn:microsoft.com/office/officeart/2005/8/layout/process2"/>
    <dgm:cxn modelId="{7D20F60A-0486-43B1-8476-89673DD4859A}" type="presOf" srcId="{52DD9D7C-43B0-41C2-8893-ACE095412B16}" destId="{1D2C9A78-BE20-4B98-B844-65AD0820E424}" srcOrd="0" destOrd="0" presId="urn:microsoft.com/office/officeart/2005/8/layout/process2"/>
    <dgm:cxn modelId="{DF73240B-2412-4556-BB93-F01BF0C3FD4F}" type="presOf" srcId="{EDDC9189-5DB6-4A5F-8363-A1328AF57BAA}" destId="{9D1442F0-0D67-4471-AC13-8C204B3E4717}" srcOrd="0" destOrd="2" presId="urn:microsoft.com/office/officeart/2005/8/layout/process2"/>
    <dgm:cxn modelId="{1DD75C0B-5FA9-40ED-BFED-4BAD3D918E3B}" srcId="{2F016CC7-847C-44F1-9F5A-58157B401276}" destId="{D2FD6D39-3092-46F9-8010-00A98CFB77F6}" srcOrd="0" destOrd="0" parTransId="{5B552549-1BED-49AF-AB4E-AFECAA587F93}" sibTransId="{52DD9D7C-43B0-41C2-8893-ACE095412B16}"/>
    <dgm:cxn modelId="{AA25D554-C129-4399-91AF-AF380B8C3EA0}" srcId="{A2788AC7-3441-441D-9425-54DD79B4B406}" destId="{E479AD85-0249-41CB-99EB-E70D357CA58F}" srcOrd="2" destOrd="0" parTransId="{707B0468-BFC2-4CE8-9784-59E84E83B333}" sibTransId="{BA6A6C85-3ABD-4335-A8BF-8BC1DA3D323C}"/>
    <dgm:cxn modelId="{5EB6AE76-453A-4663-883B-55114EB9B261}" type="presOf" srcId="{E479AD85-0249-41CB-99EB-E70D357CA58F}" destId="{9D1442F0-0D67-4471-AC13-8C204B3E4717}" srcOrd="0" destOrd="3" presId="urn:microsoft.com/office/officeart/2005/8/layout/process2"/>
    <dgm:cxn modelId="{3DA15677-310D-4734-8E1B-1ABE13D6C75E}" srcId="{2F016CC7-847C-44F1-9F5A-58157B401276}" destId="{A2788AC7-3441-441D-9425-54DD79B4B406}" srcOrd="1" destOrd="0" parTransId="{3A67821E-637D-451E-8228-E9E4B6CC8C61}" sibTransId="{30207A95-4D65-42B7-BEE8-4EFC704AFB26}"/>
    <dgm:cxn modelId="{FEA3EE8A-275B-4AF9-BE92-90F808787EFA}" srcId="{A2788AC7-3441-441D-9425-54DD79B4B406}" destId="{292EA024-DC8B-4CDD-AEEF-C25C01E434D2}" srcOrd="0" destOrd="0" parTransId="{657B66B4-1E26-4D4B-A983-1DCC1CF186B6}" sibTransId="{94183514-E499-4259-9B72-6236C28A27C5}"/>
    <dgm:cxn modelId="{8CAA4A91-BD06-4127-BC50-035B9D1EBFDB}" type="presOf" srcId="{52DD9D7C-43B0-41C2-8893-ACE095412B16}" destId="{2CE2355D-C50B-4433-907F-7B066A24046F}" srcOrd="1" destOrd="0" presId="urn:microsoft.com/office/officeart/2005/8/layout/process2"/>
    <dgm:cxn modelId="{E465F4A5-7B3C-458B-B00D-A37746BD8242}" srcId="{A2788AC7-3441-441D-9425-54DD79B4B406}" destId="{EDDC9189-5DB6-4A5F-8363-A1328AF57BAA}" srcOrd="1" destOrd="0" parTransId="{BE3F9392-BF54-4268-BC25-D912FC29C311}" sibTransId="{ABA58A2A-DE57-4461-9F92-6E475D0004BA}"/>
    <dgm:cxn modelId="{1D3843B9-95ED-4035-A7ED-B781BD0FE325}" type="presOf" srcId="{D2FD6D39-3092-46F9-8010-00A98CFB77F6}" destId="{1FB8B290-54AA-4B8B-9221-677A4FF4C1C9}" srcOrd="0" destOrd="0" presId="urn:microsoft.com/office/officeart/2005/8/layout/process2"/>
    <dgm:cxn modelId="{35C5DDE9-354F-4104-89E7-8327AFCD8CF0}" type="presOf" srcId="{2F016CC7-847C-44F1-9F5A-58157B401276}" destId="{4B3ED88B-5D22-4EB4-BD73-DFC12491A275}" srcOrd="0" destOrd="0" presId="urn:microsoft.com/office/officeart/2005/8/layout/process2"/>
    <dgm:cxn modelId="{A45002F1-AB40-4BF4-9C14-76F2903880B6}" type="presOf" srcId="{A2788AC7-3441-441D-9425-54DD79B4B406}" destId="{9D1442F0-0D67-4471-AC13-8C204B3E4717}" srcOrd="0" destOrd="0" presId="urn:microsoft.com/office/officeart/2005/8/layout/process2"/>
    <dgm:cxn modelId="{D2BC85C4-76C6-4221-894E-BB9CBB10DC69}" type="presParOf" srcId="{4B3ED88B-5D22-4EB4-BD73-DFC12491A275}" destId="{1FB8B290-54AA-4B8B-9221-677A4FF4C1C9}" srcOrd="0" destOrd="0" presId="urn:microsoft.com/office/officeart/2005/8/layout/process2"/>
    <dgm:cxn modelId="{FADF16AB-3FD4-4F9A-ABCE-BE200A83EF41}" type="presParOf" srcId="{4B3ED88B-5D22-4EB4-BD73-DFC12491A275}" destId="{1D2C9A78-BE20-4B98-B844-65AD0820E424}" srcOrd="1" destOrd="0" presId="urn:microsoft.com/office/officeart/2005/8/layout/process2"/>
    <dgm:cxn modelId="{BA82841B-66CC-4093-A6B1-A1BB161AF850}" type="presParOf" srcId="{1D2C9A78-BE20-4B98-B844-65AD0820E424}" destId="{2CE2355D-C50B-4433-907F-7B066A24046F}" srcOrd="0" destOrd="0" presId="urn:microsoft.com/office/officeart/2005/8/layout/process2"/>
    <dgm:cxn modelId="{3518EB83-5A8F-4A13-B9BD-6C1968C6522D}" type="presParOf" srcId="{4B3ED88B-5D22-4EB4-BD73-DFC12491A275}" destId="{9D1442F0-0D67-4471-AC13-8C204B3E4717}"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016CC7-847C-44F1-9F5A-58157B4012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D2FD6D39-3092-46F9-8010-00A98CFB77F6}">
      <dgm:prSet custT="1"/>
      <dgm:spPr/>
      <dgm:t>
        <a:bodyPr/>
        <a:lstStyle/>
        <a:p>
          <a:pPr algn="ctr"/>
          <a:r>
            <a:rPr lang="it-IT" sz="1400" b="1"/>
            <a:t>Uffici locali ADM con IV livello di graduazione</a:t>
          </a:r>
        </a:p>
        <a:p>
          <a:pPr algn="ctr"/>
          <a:r>
            <a:rPr lang="it-IT" sz="1400" b="1"/>
            <a:t>(n. 18 POER – n. 27 PO)</a:t>
          </a:r>
          <a:endParaRPr lang="en-US" sz="1400"/>
        </a:p>
      </dgm:t>
    </dgm:pt>
    <dgm:pt modelId="{5B552549-1BED-49AF-AB4E-AFECAA587F93}" type="parTrans" cxnId="{1DD75C0B-5FA9-40ED-BFED-4BAD3D918E3B}">
      <dgm:prSet/>
      <dgm:spPr/>
      <dgm:t>
        <a:bodyPr/>
        <a:lstStyle/>
        <a:p>
          <a:endParaRPr lang="en-US"/>
        </a:p>
      </dgm:t>
    </dgm:pt>
    <dgm:pt modelId="{52DD9D7C-43B0-41C2-8893-ACE095412B16}" type="sibTrans" cxnId="{1DD75C0B-5FA9-40ED-BFED-4BAD3D918E3B}">
      <dgm:prSet/>
      <dgm:spPr/>
      <dgm:t>
        <a:bodyPr/>
        <a:lstStyle/>
        <a:p>
          <a:endParaRPr lang="en-US"/>
        </a:p>
      </dgm:t>
    </dgm:pt>
    <dgm:pt modelId="{A2788AC7-3441-441D-9425-54DD79B4B406}">
      <dgm:prSet custT="1"/>
      <dgm:spPr/>
      <dgm:t>
        <a:bodyPr/>
        <a:lstStyle/>
        <a:p>
          <a:r>
            <a:rPr lang="it-IT" sz="1380" u="none"/>
            <a:t>Ai 15 Uffici locali ADM con IV livello di graduazione sono attribuite n. 1 POER e n. 2 PO secondo il seguente assetto:</a:t>
          </a:r>
          <a:endParaRPr lang="en-US" sz="1380" u="none"/>
        </a:p>
      </dgm:t>
    </dgm:pt>
    <dgm:pt modelId="{3A67821E-637D-451E-8228-E9E4B6CC8C61}" type="parTrans" cxnId="{3DA15677-310D-4734-8E1B-1ABE13D6C75E}">
      <dgm:prSet/>
      <dgm:spPr/>
      <dgm:t>
        <a:bodyPr/>
        <a:lstStyle/>
        <a:p>
          <a:endParaRPr lang="en-US"/>
        </a:p>
      </dgm:t>
    </dgm:pt>
    <dgm:pt modelId="{30207A95-4D65-42B7-BEE8-4EFC704AFB26}" type="sibTrans" cxnId="{3DA15677-310D-4734-8E1B-1ABE13D6C75E}">
      <dgm:prSet/>
      <dgm:spPr/>
      <dgm:t>
        <a:bodyPr/>
        <a:lstStyle/>
        <a:p>
          <a:endParaRPr lang="en-US"/>
        </a:p>
      </dgm:t>
    </dgm:pt>
    <dgm:pt modelId="{292EA024-DC8B-4CDD-AEEF-C25C01E434D2}">
      <dgm:prSet custT="1"/>
      <dgm:spPr/>
      <dgm:t>
        <a:bodyPr/>
        <a:lstStyle/>
        <a:p>
          <a:r>
            <a:rPr lang="it-IT" sz="1380" u="none"/>
            <a:t>n. 1 POER di livello “III” da attribuire all’Area “Autorizzazioni, Atti e Contabilità”;</a:t>
          </a:r>
          <a:endParaRPr lang="en-US" sz="1380" u="none"/>
        </a:p>
      </dgm:t>
    </dgm:pt>
    <dgm:pt modelId="{657B66B4-1E26-4D4B-A983-1DCC1CF186B6}" type="parTrans" cxnId="{FEA3EE8A-275B-4AF9-BE92-90F808787EFA}">
      <dgm:prSet/>
      <dgm:spPr/>
      <dgm:t>
        <a:bodyPr/>
        <a:lstStyle/>
        <a:p>
          <a:endParaRPr lang="en-US"/>
        </a:p>
      </dgm:t>
    </dgm:pt>
    <dgm:pt modelId="{94183514-E499-4259-9B72-6236C28A27C5}" type="sibTrans" cxnId="{FEA3EE8A-275B-4AF9-BE92-90F808787EFA}">
      <dgm:prSet/>
      <dgm:spPr/>
      <dgm:t>
        <a:bodyPr/>
        <a:lstStyle/>
        <a:p>
          <a:endParaRPr lang="en-US"/>
        </a:p>
      </dgm:t>
    </dgm:pt>
    <dgm:pt modelId="{44686926-FE6A-40C9-8E93-92C29AECE810}">
      <dgm:prSet custT="1"/>
      <dgm:spPr/>
      <dgm:t>
        <a:bodyPr/>
        <a:lstStyle/>
        <a:p>
          <a:r>
            <a:rPr lang="it-IT" sz="1380" u="none"/>
            <a:t>n. 1 POER di livello “III” da attribuire all’Area “Verifiche e Antifrode” nel caso in cui presso la sede dell’Ufficio locale ADM sia istituita una sezione  della Direzione Distrettuale Antimafia – DDA – o n. 1 PO nei casi residuali;</a:t>
          </a:r>
        </a:p>
      </dgm:t>
    </dgm:pt>
    <dgm:pt modelId="{BDFB16C0-75F1-4B31-AE25-58347059CDEE}" type="parTrans" cxnId="{7DBB3370-68E3-4DB0-B2E5-DFA856F6B166}">
      <dgm:prSet/>
      <dgm:spPr/>
      <dgm:t>
        <a:bodyPr/>
        <a:lstStyle/>
        <a:p>
          <a:endParaRPr lang="it-IT"/>
        </a:p>
      </dgm:t>
    </dgm:pt>
    <dgm:pt modelId="{F5B2710C-7842-4237-92D8-EA0566D8E152}" type="sibTrans" cxnId="{7DBB3370-68E3-4DB0-B2E5-DFA856F6B166}">
      <dgm:prSet/>
      <dgm:spPr/>
      <dgm:t>
        <a:bodyPr/>
        <a:lstStyle/>
        <a:p>
          <a:endParaRPr lang="it-IT"/>
        </a:p>
      </dgm:t>
    </dgm:pt>
    <dgm:pt modelId="{49DD1289-5F3E-48D2-83D5-80F4690F41AD}">
      <dgm:prSet custT="1"/>
      <dgm:spPr/>
      <dgm:t>
        <a:bodyPr/>
        <a:lstStyle/>
        <a:p>
          <a:r>
            <a:rPr lang="it-IT" sz="1380" u="none"/>
            <a:t>n. 1 PO da attribuire all’Area “Servizi di Supporto e relazioni con il pubblico, Legale e Contenzioso”.</a:t>
          </a:r>
        </a:p>
      </dgm:t>
    </dgm:pt>
    <dgm:pt modelId="{314EDCAA-2F73-48DD-A486-C32544ED257C}" type="parTrans" cxnId="{C9A0E652-7C51-4540-9DAC-F29A87DA95F6}">
      <dgm:prSet/>
      <dgm:spPr/>
      <dgm:t>
        <a:bodyPr/>
        <a:lstStyle/>
        <a:p>
          <a:endParaRPr lang="it-IT"/>
        </a:p>
      </dgm:t>
    </dgm:pt>
    <dgm:pt modelId="{B249443E-2F64-40BF-859D-989696607580}" type="sibTrans" cxnId="{C9A0E652-7C51-4540-9DAC-F29A87DA95F6}">
      <dgm:prSet/>
      <dgm:spPr/>
      <dgm:t>
        <a:bodyPr/>
        <a:lstStyle/>
        <a:p>
          <a:endParaRPr lang="it-IT"/>
        </a:p>
      </dgm:t>
    </dgm:pt>
    <dgm:pt modelId="{4B3ED88B-5D22-4EB4-BD73-DFC12491A275}" type="pres">
      <dgm:prSet presAssocID="{2F016CC7-847C-44F1-9F5A-58157B401276}" presName="linearFlow" presStyleCnt="0">
        <dgm:presLayoutVars>
          <dgm:resizeHandles val="exact"/>
        </dgm:presLayoutVars>
      </dgm:prSet>
      <dgm:spPr/>
    </dgm:pt>
    <dgm:pt modelId="{1FB8B290-54AA-4B8B-9221-677A4FF4C1C9}" type="pres">
      <dgm:prSet presAssocID="{D2FD6D39-3092-46F9-8010-00A98CFB77F6}" presName="node" presStyleLbl="node1" presStyleIdx="0" presStyleCnt="2" custScaleX="93456" custScaleY="42248">
        <dgm:presLayoutVars>
          <dgm:bulletEnabled val="1"/>
        </dgm:presLayoutVars>
      </dgm:prSet>
      <dgm:spPr/>
    </dgm:pt>
    <dgm:pt modelId="{1D2C9A78-BE20-4B98-B844-65AD0820E424}" type="pres">
      <dgm:prSet presAssocID="{52DD9D7C-43B0-41C2-8893-ACE095412B16}" presName="sibTrans" presStyleLbl="sibTrans2D1" presStyleIdx="0" presStyleCnt="1" custScaleX="60311" custScaleY="25444"/>
      <dgm:spPr/>
    </dgm:pt>
    <dgm:pt modelId="{2CE2355D-C50B-4433-907F-7B066A24046F}" type="pres">
      <dgm:prSet presAssocID="{52DD9D7C-43B0-41C2-8893-ACE095412B16}" presName="connectorText" presStyleLbl="sibTrans2D1" presStyleIdx="0" presStyleCnt="1"/>
      <dgm:spPr/>
    </dgm:pt>
    <dgm:pt modelId="{9D1442F0-0D67-4471-AC13-8C204B3E4717}" type="pres">
      <dgm:prSet presAssocID="{A2788AC7-3441-441D-9425-54DD79B4B406}" presName="node" presStyleLbl="node1" presStyleIdx="1" presStyleCnt="2" custScaleX="92952" custScaleY="170348" custLinFactNeighborX="252" custLinFactNeighborY="-5245">
        <dgm:presLayoutVars>
          <dgm:bulletEnabled val="1"/>
        </dgm:presLayoutVars>
      </dgm:prSet>
      <dgm:spPr/>
    </dgm:pt>
  </dgm:ptLst>
  <dgm:cxnLst>
    <dgm:cxn modelId="{A9C7C509-A0C2-4685-97BC-CAD9749F0730}" type="presOf" srcId="{292EA024-DC8B-4CDD-AEEF-C25C01E434D2}" destId="{9D1442F0-0D67-4471-AC13-8C204B3E4717}" srcOrd="0" destOrd="1" presId="urn:microsoft.com/office/officeart/2005/8/layout/process2"/>
    <dgm:cxn modelId="{7D20F60A-0486-43B1-8476-89673DD4859A}" type="presOf" srcId="{52DD9D7C-43B0-41C2-8893-ACE095412B16}" destId="{1D2C9A78-BE20-4B98-B844-65AD0820E424}" srcOrd="0" destOrd="0" presId="urn:microsoft.com/office/officeart/2005/8/layout/process2"/>
    <dgm:cxn modelId="{1DD75C0B-5FA9-40ED-BFED-4BAD3D918E3B}" srcId="{2F016CC7-847C-44F1-9F5A-58157B401276}" destId="{D2FD6D39-3092-46F9-8010-00A98CFB77F6}" srcOrd="0" destOrd="0" parTransId="{5B552549-1BED-49AF-AB4E-AFECAA587F93}" sibTransId="{52DD9D7C-43B0-41C2-8893-ACE095412B16}"/>
    <dgm:cxn modelId="{72D3112D-7F98-4DA1-A46A-5F199912DEB0}" type="presOf" srcId="{44686926-FE6A-40C9-8E93-92C29AECE810}" destId="{9D1442F0-0D67-4471-AC13-8C204B3E4717}" srcOrd="0" destOrd="2" presId="urn:microsoft.com/office/officeart/2005/8/layout/process2"/>
    <dgm:cxn modelId="{7DBB3370-68E3-4DB0-B2E5-DFA856F6B166}" srcId="{A2788AC7-3441-441D-9425-54DD79B4B406}" destId="{44686926-FE6A-40C9-8E93-92C29AECE810}" srcOrd="1" destOrd="0" parTransId="{BDFB16C0-75F1-4B31-AE25-58347059CDEE}" sibTransId="{F5B2710C-7842-4237-92D8-EA0566D8E152}"/>
    <dgm:cxn modelId="{C9A0E652-7C51-4540-9DAC-F29A87DA95F6}" srcId="{A2788AC7-3441-441D-9425-54DD79B4B406}" destId="{49DD1289-5F3E-48D2-83D5-80F4690F41AD}" srcOrd="2" destOrd="0" parTransId="{314EDCAA-2F73-48DD-A486-C32544ED257C}" sibTransId="{B249443E-2F64-40BF-859D-989696607580}"/>
    <dgm:cxn modelId="{3DA15677-310D-4734-8E1B-1ABE13D6C75E}" srcId="{2F016CC7-847C-44F1-9F5A-58157B401276}" destId="{A2788AC7-3441-441D-9425-54DD79B4B406}" srcOrd="1" destOrd="0" parTransId="{3A67821E-637D-451E-8228-E9E4B6CC8C61}" sibTransId="{30207A95-4D65-42B7-BEE8-4EFC704AFB26}"/>
    <dgm:cxn modelId="{FEA3EE8A-275B-4AF9-BE92-90F808787EFA}" srcId="{A2788AC7-3441-441D-9425-54DD79B4B406}" destId="{292EA024-DC8B-4CDD-AEEF-C25C01E434D2}" srcOrd="0" destOrd="0" parTransId="{657B66B4-1E26-4D4B-A983-1DCC1CF186B6}" sibTransId="{94183514-E499-4259-9B72-6236C28A27C5}"/>
    <dgm:cxn modelId="{8CAA4A91-BD06-4127-BC50-035B9D1EBFDB}" type="presOf" srcId="{52DD9D7C-43B0-41C2-8893-ACE095412B16}" destId="{2CE2355D-C50B-4433-907F-7B066A24046F}" srcOrd="1" destOrd="0" presId="urn:microsoft.com/office/officeart/2005/8/layout/process2"/>
    <dgm:cxn modelId="{8F311D96-60A8-4BB5-8765-D000FA9093AD}" type="presOf" srcId="{49DD1289-5F3E-48D2-83D5-80F4690F41AD}" destId="{9D1442F0-0D67-4471-AC13-8C204B3E4717}" srcOrd="0" destOrd="3" presId="urn:microsoft.com/office/officeart/2005/8/layout/process2"/>
    <dgm:cxn modelId="{1D3843B9-95ED-4035-A7ED-B781BD0FE325}" type="presOf" srcId="{D2FD6D39-3092-46F9-8010-00A98CFB77F6}" destId="{1FB8B290-54AA-4B8B-9221-677A4FF4C1C9}" srcOrd="0" destOrd="0" presId="urn:microsoft.com/office/officeart/2005/8/layout/process2"/>
    <dgm:cxn modelId="{35C5DDE9-354F-4104-89E7-8327AFCD8CF0}" type="presOf" srcId="{2F016CC7-847C-44F1-9F5A-58157B401276}" destId="{4B3ED88B-5D22-4EB4-BD73-DFC12491A275}" srcOrd="0" destOrd="0" presId="urn:microsoft.com/office/officeart/2005/8/layout/process2"/>
    <dgm:cxn modelId="{A45002F1-AB40-4BF4-9C14-76F2903880B6}" type="presOf" srcId="{A2788AC7-3441-441D-9425-54DD79B4B406}" destId="{9D1442F0-0D67-4471-AC13-8C204B3E4717}" srcOrd="0" destOrd="0" presId="urn:microsoft.com/office/officeart/2005/8/layout/process2"/>
    <dgm:cxn modelId="{D2BC85C4-76C6-4221-894E-BB9CBB10DC69}" type="presParOf" srcId="{4B3ED88B-5D22-4EB4-BD73-DFC12491A275}" destId="{1FB8B290-54AA-4B8B-9221-677A4FF4C1C9}" srcOrd="0" destOrd="0" presId="urn:microsoft.com/office/officeart/2005/8/layout/process2"/>
    <dgm:cxn modelId="{FADF16AB-3FD4-4F9A-ABCE-BE200A83EF41}" type="presParOf" srcId="{4B3ED88B-5D22-4EB4-BD73-DFC12491A275}" destId="{1D2C9A78-BE20-4B98-B844-65AD0820E424}" srcOrd="1" destOrd="0" presId="urn:microsoft.com/office/officeart/2005/8/layout/process2"/>
    <dgm:cxn modelId="{BA82841B-66CC-4093-A6B1-A1BB161AF850}" type="presParOf" srcId="{1D2C9A78-BE20-4B98-B844-65AD0820E424}" destId="{2CE2355D-C50B-4433-907F-7B066A24046F}" srcOrd="0" destOrd="0" presId="urn:microsoft.com/office/officeart/2005/8/layout/process2"/>
    <dgm:cxn modelId="{3518EB83-5A8F-4A13-B9BD-6C1968C6522D}" type="presParOf" srcId="{4B3ED88B-5D22-4EB4-BD73-DFC12491A275}" destId="{9D1442F0-0D67-4471-AC13-8C204B3E4717}" srcOrd="2"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F016CC7-847C-44F1-9F5A-58157B4012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D2FD6D39-3092-46F9-8010-00A98CFB77F6}">
      <dgm:prSet custT="1"/>
      <dgm:spPr/>
      <dgm:t>
        <a:bodyPr/>
        <a:lstStyle/>
        <a:p>
          <a:pPr algn="ctr"/>
          <a:r>
            <a:rPr lang="it-IT" sz="1400" b="1"/>
            <a:t>Uffici locali ADM con V livello di graduazione</a:t>
          </a:r>
        </a:p>
        <a:p>
          <a:pPr algn="ctr"/>
          <a:r>
            <a:rPr lang="it-IT" sz="1400" b="1"/>
            <a:t>(n. 10 POER – n. 10 PO)</a:t>
          </a:r>
          <a:endParaRPr lang="en-US" sz="1400"/>
        </a:p>
      </dgm:t>
    </dgm:pt>
    <dgm:pt modelId="{5B552549-1BED-49AF-AB4E-AFECAA587F93}" type="parTrans" cxnId="{1DD75C0B-5FA9-40ED-BFED-4BAD3D918E3B}">
      <dgm:prSet/>
      <dgm:spPr/>
      <dgm:t>
        <a:bodyPr/>
        <a:lstStyle/>
        <a:p>
          <a:endParaRPr lang="en-US"/>
        </a:p>
      </dgm:t>
    </dgm:pt>
    <dgm:pt modelId="{52DD9D7C-43B0-41C2-8893-ACE095412B16}" type="sibTrans" cxnId="{1DD75C0B-5FA9-40ED-BFED-4BAD3D918E3B}">
      <dgm:prSet/>
      <dgm:spPr/>
      <dgm:t>
        <a:bodyPr/>
        <a:lstStyle/>
        <a:p>
          <a:endParaRPr lang="en-US"/>
        </a:p>
      </dgm:t>
    </dgm:pt>
    <dgm:pt modelId="{A2788AC7-3441-441D-9425-54DD79B4B406}">
      <dgm:prSet custT="1"/>
      <dgm:spPr/>
      <dgm:t>
        <a:bodyPr/>
        <a:lstStyle/>
        <a:p>
          <a:r>
            <a:rPr lang="it-IT" sz="1300" u="none"/>
            <a:t>Ai 9 Uffici locali ADM con V livello di graduazione sono attribuite n. 1 POER e n. 1 PO secondo il seguente assetto:</a:t>
          </a:r>
          <a:endParaRPr lang="en-US" sz="1300" u="none"/>
        </a:p>
      </dgm:t>
    </dgm:pt>
    <dgm:pt modelId="{3A67821E-637D-451E-8228-E9E4B6CC8C61}" type="parTrans" cxnId="{3DA15677-310D-4734-8E1B-1ABE13D6C75E}">
      <dgm:prSet/>
      <dgm:spPr/>
      <dgm:t>
        <a:bodyPr/>
        <a:lstStyle/>
        <a:p>
          <a:endParaRPr lang="en-US"/>
        </a:p>
      </dgm:t>
    </dgm:pt>
    <dgm:pt modelId="{30207A95-4D65-42B7-BEE8-4EFC704AFB26}" type="sibTrans" cxnId="{3DA15677-310D-4734-8E1B-1ABE13D6C75E}">
      <dgm:prSet/>
      <dgm:spPr/>
      <dgm:t>
        <a:bodyPr/>
        <a:lstStyle/>
        <a:p>
          <a:endParaRPr lang="en-US"/>
        </a:p>
      </dgm:t>
    </dgm:pt>
    <dgm:pt modelId="{292EA024-DC8B-4CDD-AEEF-C25C01E434D2}">
      <dgm:prSet custT="1"/>
      <dgm:spPr/>
      <dgm:t>
        <a:bodyPr/>
        <a:lstStyle/>
        <a:p>
          <a:r>
            <a:rPr lang="it-IT" sz="1300" u="none"/>
            <a:t>n. 1 POER di livello “III” da attribuire all’Area “Autorizzazioni, Atti e Contabilità, Verifiche e Antifrode”;</a:t>
          </a:r>
          <a:endParaRPr lang="en-US" sz="1300" u="none"/>
        </a:p>
      </dgm:t>
    </dgm:pt>
    <dgm:pt modelId="{657B66B4-1E26-4D4B-A983-1DCC1CF186B6}" type="parTrans" cxnId="{FEA3EE8A-275B-4AF9-BE92-90F808787EFA}">
      <dgm:prSet/>
      <dgm:spPr/>
      <dgm:t>
        <a:bodyPr/>
        <a:lstStyle/>
        <a:p>
          <a:endParaRPr lang="en-US"/>
        </a:p>
      </dgm:t>
    </dgm:pt>
    <dgm:pt modelId="{94183514-E499-4259-9B72-6236C28A27C5}" type="sibTrans" cxnId="{FEA3EE8A-275B-4AF9-BE92-90F808787EFA}">
      <dgm:prSet/>
      <dgm:spPr/>
      <dgm:t>
        <a:bodyPr/>
        <a:lstStyle/>
        <a:p>
          <a:endParaRPr lang="en-US"/>
        </a:p>
      </dgm:t>
    </dgm:pt>
    <dgm:pt modelId="{44686926-FE6A-40C9-8E93-92C29AECE810}">
      <dgm:prSet custT="1"/>
      <dgm:spPr/>
      <dgm:t>
        <a:bodyPr/>
        <a:lstStyle/>
        <a:p>
          <a:r>
            <a:rPr lang="it-IT" sz="1300" u="none"/>
            <a:t>n. 1 PO da attribuire all’Area “Servizi di Supporto e relazioni con il pubblico, Legale e Contenzioso”.</a:t>
          </a:r>
        </a:p>
      </dgm:t>
    </dgm:pt>
    <dgm:pt modelId="{BDFB16C0-75F1-4B31-AE25-58347059CDEE}" type="parTrans" cxnId="{7DBB3370-68E3-4DB0-B2E5-DFA856F6B166}">
      <dgm:prSet/>
      <dgm:spPr/>
      <dgm:t>
        <a:bodyPr/>
        <a:lstStyle/>
        <a:p>
          <a:endParaRPr lang="it-IT"/>
        </a:p>
      </dgm:t>
    </dgm:pt>
    <dgm:pt modelId="{F5B2710C-7842-4237-92D8-EA0566D8E152}" type="sibTrans" cxnId="{7DBB3370-68E3-4DB0-B2E5-DFA856F6B166}">
      <dgm:prSet/>
      <dgm:spPr/>
      <dgm:t>
        <a:bodyPr/>
        <a:lstStyle/>
        <a:p>
          <a:endParaRPr lang="it-IT"/>
        </a:p>
      </dgm:t>
    </dgm:pt>
    <dgm:pt modelId="{B15ACD3C-144B-4020-B8C9-909EB473DD7D}">
      <dgm:prSet custT="1"/>
      <dgm:spPr/>
      <dgm:t>
        <a:bodyPr/>
        <a:lstStyle/>
        <a:p>
          <a:r>
            <a:rPr lang="it-IT" sz="1300" u="none"/>
            <a:t>All’Ufficio locale ADM di Lampedusa sono attribuite n. 1 POER e n. 1 PO secondo il seguente assetto:</a:t>
          </a:r>
          <a:endParaRPr lang="en-US" sz="1300" u="none"/>
        </a:p>
      </dgm:t>
    </dgm:pt>
    <dgm:pt modelId="{B3F8418A-0483-47C2-8D30-02DFB47EC133}" type="parTrans" cxnId="{824A3833-6061-44A5-A7E7-83159B504D84}">
      <dgm:prSet/>
      <dgm:spPr/>
      <dgm:t>
        <a:bodyPr/>
        <a:lstStyle/>
        <a:p>
          <a:endParaRPr lang="it-IT"/>
        </a:p>
      </dgm:t>
    </dgm:pt>
    <dgm:pt modelId="{222FD1CF-08B6-4E7E-8714-3A18BFBDDD0C}" type="sibTrans" cxnId="{824A3833-6061-44A5-A7E7-83159B504D84}">
      <dgm:prSet/>
      <dgm:spPr/>
      <dgm:t>
        <a:bodyPr/>
        <a:lstStyle/>
        <a:p>
          <a:endParaRPr lang="it-IT"/>
        </a:p>
      </dgm:t>
    </dgm:pt>
    <dgm:pt modelId="{E4193D61-686B-4965-AE8B-CA0361AB0988}">
      <dgm:prSet custT="1"/>
      <dgm:spPr/>
      <dgm:t>
        <a:bodyPr/>
        <a:lstStyle/>
        <a:p>
          <a:r>
            <a:rPr lang="it-IT" sz="1300" u="none"/>
            <a:t>n. 1 POER di livello “III” da attribuire all’Area “Atti e Contabilità”;</a:t>
          </a:r>
          <a:endParaRPr lang="en-US" sz="1300" u="none"/>
        </a:p>
      </dgm:t>
    </dgm:pt>
    <dgm:pt modelId="{7265B110-F833-4F9B-86B2-BB41CD042ADE}" type="parTrans" cxnId="{DDFC0BE5-0DE3-47A2-B099-5339AD2BB098}">
      <dgm:prSet/>
      <dgm:spPr/>
      <dgm:t>
        <a:bodyPr/>
        <a:lstStyle/>
        <a:p>
          <a:endParaRPr lang="it-IT"/>
        </a:p>
      </dgm:t>
    </dgm:pt>
    <dgm:pt modelId="{7CC662B1-856C-4DCE-BF66-968A21D5846F}" type="sibTrans" cxnId="{DDFC0BE5-0DE3-47A2-B099-5339AD2BB098}">
      <dgm:prSet/>
      <dgm:spPr/>
      <dgm:t>
        <a:bodyPr/>
        <a:lstStyle/>
        <a:p>
          <a:endParaRPr lang="it-IT"/>
        </a:p>
      </dgm:t>
    </dgm:pt>
    <dgm:pt modelId="{8C007705-ABDC-4352-8AA8-1157A68060AE}">
      <dgm:prSet custT="1"/>
      <dgm:spPr/>
      <dgm:t>
        <a:bodyPr/>
        <a:lstStyle/>
        <a:p>
          <a:r>
            <a:rPr lang="it-IT" sz="1300" u="none"/>
            <a:t>n. 1 PO da attribuire all’Area “Servizi Generali, di Supporto e verifiche”.</a:t>
          </a:r>
        </a:p>
      </dgm:t>
    </dgm:pt>
    <dgm:pt modelId="{74081311-7081-479C-B73B-3C5FFCDCC76D}" type="parTrans" cxnId="{8D3074AC-8002-4ED0-84EA-330E82DB3210}">
      <dgm:prSet/>
      <dgm:spPr/>
      <dgm:t>
        <a:bodyPr/>
        <a:lstStyle/>
        <a:p>
          <a:endParaRPr lang="it-IT"/>
        </a:p>
      </dgm:t>
    </dgm:pt>
    <dgm:pt modelId="{82EA37C3-181C-4BC9-9560-FE374061727F}" type="sibTrans" cxnId="{8D3074AC-8002-4ED0-84EA-330E82DB3210}">
      <dgm:prSet/>
      <dgm:spPr/>
      <dgm:t>
        <a:bodyPr/>
        <a:lstStyle/>
        <a:p>
          <a:endParaRPr lang="it-IT"/>
        </a:p>
      </dgm:t>
    </dgm:pt>
    <dgm:pt modelId="{4B3ED88B-5D22-4EB4-BD73-DFC12491A275}" type="pres">
      <dgm:prSet presAssocID="{2F016CC7-847C-44F1-9F5A-58157B401276}" presName="linearFlow" presStyleCnt="0">
        <dgm:presLayoutVars>
          <dgm:resizeHandles val="exact"/>
        </dgm:presLayoutVars>
      </dgm:prSet>
      <dgm:spPr/>
    </dgm:pt>
    <dgm:pt modelId="{1FB8B290-54AA-4B8B-9221-677A4FF4C1C9}" type="pres">
      <dgm:prSet presAssocID="{D2FD6D39-3092-46F9-8010-00A98CFB77F6}" presName="node" presStyleLbl="node1" presStyleIdx="0" presStyleCnt="3" custScaleX="93456" custScaleY="69441">
        <dgm:presLayoutVars>
          <dgm:bulletEnabled val="1"/>
        </dgm:presLayoutVars>
      </dgm:prSet>
      <dgm:spPr/>
    </dgm:pt>
    <dgm:pt modelId="{1D2C9A78-BE20-4B98-B844-65AD0820E424}" type="pres">
      <dgm:prSet presAssocID="{52DD9D7C-43B0-41C2-8893-ACE095412B16}" presName="sibTrans" presStyleLbl="sibTrans2D1" presStyleIdx="0" presStyleCnt="2" custScaleX="60311" custScaleY="51924"/>
      <dgm:spPr/>
    </dgm:pt>
    <dgm:pt modelId="{2CE2355D-C50B-4433-907F-7B066A24046F}" type="pres">
      <dgm:prSet presAssocID="{52DD9D7C-43B0-41C2-8893-ACE095412B16}" presName="connectorText" presStyleLbl="sibTrans2D1" presStyleIdx="0" presStyleCnt="2"/>
      <dgm:spPr/>
    </dgm:pt>
    <dgm:pt modelId="{9D1442F0-0D67-4471-AC13-8C204B3E4717}" type="pres">
      <dgm:prSet presAssocID="{A2788AC7-3441-441D-9425-54DD79B4B406}" presName="node" presStyleLbl="node1" presStyleIdx="1" presStyleCnt="3" custScaleX="92952" custScaleY="132785" custLinFactNeighborX="-252" custLinFactNeighborY="4559">
        <dgm:presLayoutVars>
          <dgm:bulletEnabled val="1"/>
        </dgm:presLayoutVars>
      </dgm:prSet>
      <dgm:spPr/>
    </dgm:pt>
    <dgm:pt modelId="{2EA2AD27-AB0A-414D-A769-9624A81C25BD}" type="pres">
      <dgm:prSet presAssocID="{30207A95-4D65-42B7-BEE8-4EFC704AFB26}" presName="sibTrans" presStyleLbl="sibTrans2D1" presStyleIdx="1" presStyleCnt="2" custScaleX="98459" custScaleY="39079"/>
      <dgm:spPr>
        <a:prstGeom prst="mathPlus">
          <a:avLst/>
        </a:prstGeom>
      </dgm:spPr>
    </dgm:pt>
    <dgm:pt modelId="{1F3B59CC-3E49-46FB-BC68-71A4DFF5CFC4}" type="pres">
      <dgm:prSet presAssocID="{30207A95-4D65-42B7-BEE8-4EFC704AFB26}" presName="connectorText" presStyleLbl="sibTrans2D1" presStyleIdx="1" presStyleCnt="2"/>
      <dgm:spPr/>
    </dgm:pt>
    <dgm:pt modelId="{5C57B048-553B-4AA1-A501-ECB38373D0E8}" type="pres">
      <dgm:prSet presAssocID="{B15ACD3C-144B-4020-B8C9-909EB473DD7D}" presName="node" presStyleLbl="node1" presStyleIdx="2" presStyleCnt="3" custScaleX="92952" custScaleY="133396" custLinFactNeighborX="-252" custLinFactNeighborY="-17206">
        <dgm:presLayoutVars>
          <dgm:bulletEnabled val="1"/>
        </dgm:presLayoutVars>
      </dgm:prSet>
      <dgm:spPr/>
    </dgm:pt>
  </dgm:ptLst>
  <dgm:cxnLst>
    <dgm:cxn modelId="{A9C7C509-A0C2-4685-97BC-CAD9749F0730}" type="presOf" srcId="{292EA024-DC8B-4CDD-AEEF-C25C01E434D2}" destId="{9D1442F0-0D67-4471-AC13-8C204B3E4717}" srcOrd="0" destOrd="1" presId="urn:microsoft.com/office/officeart/2005/8/layout/process2"/>
    <dgm:cxn modelId="{7D20F60A-0486-43B1-8476-89673DD4859A}" type="presOf" srcId="{52DD9D7C-43B0-41C2-8893-ACE095412B16}" destId="{1D2C9A78-BE20-4B98-B844-65AD0820E424}" srcOrd="0" destOrd="0" presId="urn:microsoft.com/office/officeart/2005/8/layout/process2"/>
    <dgm:cxn modelId="{1DD75C0B-5FA9-40ED-BFED-4BAD3D918E3B}" srcId="{2F016CC7-847C-44F1-9F5A-58157B401276}" destId="{D2FD6D39-3092-46F9-8010-00A98CFB77F6}" srcOrd="0" destOrd="0" parTransId="{5B552549-1BED-49AF-AB4E-AFECAA587F93}" sibTransId="{52DD9D7C-43B0-41C2-8893-ACE095412B16}"/>
    <dgm:cxn modelId="{D64AE610-C392-4BBC-8422-AFC13090A21E}" type="presOf" srcId="{30207A95-4D65-42B7-BEE8-4EFC704AFB26}" destId="{2EA2AD27-AB0A-414D-A769-9624A81C25BD}" srcOrd="0" destOrd="0" presId="urn:microsoft.com/office/officeart/2005/8/layout/process2"/>
    <dgm:cxn modelId="{72D3112D-7F98-4DA1-A46A-5F199912DEB0}" type="presOf" srcId="{44686926-FE6A-40C9-8E93-92C29AECE810}" destId="{9D1442F0-0D67-4471-AC13-8C204B3E4717}" srcOrd="0" destOrd="2" presId="urn:microsoft.com/office/officeart/2005/8/layout/process2"/>
    <dgm:cxn modelId="{824A3833-6061-44A5-A7E7-83159B504D84}" srcId="{2F016CC7-847C-44F1-9F5A-58157B401276}" destId="{B15ACD3C-144B-4020-B8C9-909EB473DD7D}" srcOrd="2" destOrd="0" parTransId="{B3F8418A-0483-47C2-8D30-02DFB47EC133}" sibTransId="{222FD1CF-08B6-4E7E-8714-3A18BFBDDD0C}"/>
    <dgm:cxn modelId="{7DBB3370-68E3-4DB0-B2E5-DFA856F6B166}" srcId="{A2788AC7-3441-441D-9425-54DD79B4B406}" destId="{44686926-FE6A-40C9-8E93-92C29AECE810}" srcOrd="1" destOrd="0" parTransId="{BDFB16C0-75F1-4B31-AE25-58347059CDEE}" sibTransId="{F5B2710C-7842-4237-92D8-EA0566D8E152}"/>
    <dgm:cxn modelId="{82FB6471-851F-4F14-BF36-F362E586A06D}" type="presOf" srcId="{B15ACD3C-144B-4020-B8C9-909EB473DD7D}" destId="{5C57B048-553B-4AA1-A501-ECB38373D0E8}" srcOrd="0" destOrd="0" presId="urn:microsoft.com/office/officeart/2005/8/layout/process2"/>
    <dgm:cxn modelId="{3DA15677-310D-4734-8E1B-1ABE13D6C75E}" srcId="{2F016CC7-847C-44F1-9F5A-58157B401276}" destId="{A2788AC7-3441-441D-9425-54DD79B4B406}" srcOrd="1" destOrd="0" parTransId="{3A67821E-637D-451E-8228-E9E4B6CC8C61}" sibTransId="{30207A95-4D65-42B7-BEE8-4EFC704AFB26}"/>
    <dgm:cxn modelId="{FEA3EE8A-275B-4AF9-BE92-90F808787EFA}" srcId="{A2788AC7-3441-441D-9425-54DD79B4B406}" destId="{292EA024-DC8B-4CDD-AEEF-C25C01E434D2}" srcOrd="0" destOrd="0" parTransId="{657B66B4-1E26-4D4B-A983-1DCC1CF186B6}" sibTransId="{94183514-E499-4259-9B72-6236C28A27C5}"/>
    <dgm:cxn modelId="{48DED38F-5BFD-4682-9237-8E525049C495}" type="presOf" srcId="{8C007705-ABDC-4352-8AA8-1157A68060AE}" destId="{5C57B048-553B-4AA1-A501-ECB38373D0E8}" srcOrd="0" destOrd="2" presId="urn:microsoft.com/office/officeart/2005/8/layout/process2"/>
    <dgm:cxn modelId="{8CAA4A91-BD06-4127-BC50-035B9D1EBFDB}" type="presOf" srcId="{52DD9D7C-43B0-41C2-8893-ACE095412B16}" destId="{2CE2355D-C50B-4433-907F-7B066A24046F}" srcOrd="1" destOrd="0" presId="urn:microsoft.com/office/officeart/2005/8/layout/process2"/>
    <dgm:cxn modelId="{8D3074AC-8002-4ED0-84EA-330E82DB3210}" srcId="{B15ACD3C-144B-4020-B8C9-909EB473DD7D}" destId="{8C007705-ABDC-4352-8AA8-1157A68060AE}" srcOrd="1" destOrd="0" parTransId="{74081311-7081-479C-B73B-3C5FFCDCC76D}" sibTransId="{82EA37C3-181C-4BC9-9560-FE374061727F}"/>
    <dgm:cxn modelId="{1D3843B9-95ED-4035-A7ED-B781BD0FE325}" type="presOf" srcId="{D2FD6D39-3092-46F9-8010-00A98CFB77F6}" destId="{1FB8B290-54AA-4B8B-9221-677A4FF4C1C9}" srcOrd="0" destOrd="0" presId="urn:microsoft.com/office/officeart/2005/8/layout/process2"/>
    <dgm:cxn modelId="{D3B6D2BD-DBF6-42FD-870B-A8640C483F79}" type="presOf" srcId="{30207A95-4D65-42B7-BEE8-4EFC704AFB26}" destId="{1F3B59CC-3E49-46FB-BC68-71A4DFF5CFC4}" srcOrd="1" destOrd="0" presId="urn:microsoft.com/office/officeart/2005/8/layout/process2"/>
    <dgm:cxn modelId="{22A8B3CD-BE5A-448E-884D-D39E5921308A}" type="presOf" srcId="{E4193D61-686B-4965-AE8B-CA0361AB0988}" destId="{5C57B048-553B-4AA1-A501-ECB38373D0E8}" srcOrd="0" destOrd="1" presId="urn:microsoft.com/office/officeart/2005/8/layout/process2"/>
    <dgm:cxn modelId="{DDFC0BE5-0DE3-47A2-B099-5339AD2BB098}" srcId="{B15ACD3C-144B-4020-B8C9-909EB473DD7D}" destId="{E4193D61-686B-4965-AE8B-CA0361AB0988}" srcOrd="0" destOrd="0" parTransId="{7265B110-F833-4F9B-86B2-BB41CD042ADE}" sibTransId="{7CC662B1-856C-4DCE-BF66-968A21D5846F}"/>
    <dgm:cxn modelId="{35C5DDE9-354F-4104-89E7-8327AFCD8CF0}" type="presOf" srcId="{2F016CC7-847C-44F1-9F5A-58157B401276}" destId="{4B3ED88B-5D22-4EB4-BD73-DFC12491A275}" srcOrd="0" destOrd="0" presId="urn:microsoft.com/office/officeart/2005/8/layout/process2"/>
    <dgm:cxn modelId="{A45002F1-AB40-4BF4-9C14-76F2903880B6}" type="presOf" srcId="{A2788AC7-3441-441D-9425-54DD79B4B406}" destId="{9D1442F0-0D67-4471-AC13-8C204B3E4717}" srcOrd="0" destOrd="0" presId="urn:microsoft.com/office/officeart/2005/8/layout/process2"/>
    <dgm:cxn modelId="{D2BC85C4-76C6-4221-894E-BB9CBB10DC69}" type="presParOf" srcId="{4B3ED88B-5D22-4EB4-BD73-DFC12491A275}" destId="{1FB8B290-54AA-4B8B-9221-677A4FF4C1C9}" srcOrd="0" destOrd="0" presId="urn:microsoft.com/office/officeart/2005/8/layout/process2"/>
    <dgm:cxn modelId="{FADF16AB-3FD4-4F9A-ABCE-BE200A83EF41}" type="presParOf" srcId="{4B3ED88B-5D22-4EB4-BD73-DFC12491A275}" destId="{1D2C9A78-BE20-4B98-B844-65AD0820E424}" srcOrd="1" destOrd="0" presId="urn:microsoft.com/office/officeart/2005/8/layout/process2"/>
    <dgm:cxn modelId="{BA82841B-66CC-4093-A6B1-A1BB161AF850}" type="presParOf" srcId="{1D2C9A78-BE20-4B98-B844-65AD0820E424}" destId="{2CE2355D-C50B-4433-907F-7B066A24046F}" srcOrd="0" destOrd="0" presId="urn:microsoft.com/office/officeart/2005/8/layout/process2"/>
    <dgm:cxn modelId="{3518EB83-5A8F-4A13-B9BD-6C1968C6522D}" type="presParOf" srcId="{4B3ED88B-5D22-4EB4-BD73-DFC12491A275}" destId="{9D1442F0-0D67-4471-AC13-8C204B3E4717}" srcOrd="2" destOrd="0" presId="urn:microsoft.com/office/officeart/2005/8/layout/process2"/>
    <dgm:cxn modelId="{EA8E8DFC-7542-4A0B-8CFB-4B73111EA240}" type="presParOf" srcId="{4B3ED88B-5D22-4EB4-BD73-DFC12491A275}" destId="{2EA2AD27-AB0A-414D-A769-9624A81C25BD}" srcOrd="3" destOrd="0" presId="urn:microsoft.com/office/officeart/2005/8/layout/process2"/>
    <dgm:cxn modelId="{EECEEA7D-010B-4E37-B36B-398496085AF3}" type="presParOf" srcId="{2EA2AD27-AB0A-414D-A769-9624A81C25BD}" destId="{1F3B59CC-3E49-46FB-BC68-71A4DFF5CFC4}" srcOrd="0" destOrd="0" presId="urn:microsoft.com/office/officeart/2005/8/layout/process2"/>
    <dgm:cxn modelId="{D36EF4DE-EEEB-4764-B061-04288E6F1CC7}" type="presParOf" srcId="{4B3ED88B-5D22-4EB4-BD73-DFC12491A275}" destId="{5C57B048-553B-4AA1-A501-ECB38373D0E8}" srcOrd="4" destOrd="0" presId="urn:microsoft.com/office/officeart/2005/8/layout/process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9AE4C-3C43-437C-9DDA-3CA191E96099}">
      <dsp:nvSpPr>
        <dsp:cNvPr id="0" name=""/>
        <dsp:cNvSpPr/>
      </dsp:nvSpPr>
      <dsp:spPr>
        <a:xfrm>
          <a:off x="7885" y="0"/>
          <a:ext cx="5598644" cy="2585323"/>
        </a:xfrm>
        <a:prstGeom prst="homePlate">
          <a:avLst>
            <a:gd name="adj" fmla="val 2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7508" tIns="45720" rIns="790031" bIns="45720" numCol="1" spcCol="1270" anchor="ctr" anchorCtr="0">
          <a:noAutofit/>
        </a:bodyPr>
        <a:lstStyle/>
        <a:p>
          <a:pPr marL="0" lvl="0" indent="0" algn="ctr" defTabSz="800100">
            <a:lnSpc>
              <a:spcPct val="90000"/>
            </a:lnSpc>
            <a:spcBef>
              <a:spcPct val="0"/>
            </a:spcBef>
            <a:spcAft>
              <a:spcPct val="35000"/>
            </a:spcAft>
            <a:buNone/>
          </a:pPr>
          <a:r>
            <a:rPr lang="it-IT" sz="1800" kern="1200"/>
            <a:t>La riorganizzazione dell’Agenzia è stata condotta in attuazione dell’articolo 23-</a:t>
          </a:r>
          <a:r>
            <a:rPr lang="it-IT" sz="1800" i="1" kern="1200"/>
            <a:t>quater</a:t>
          </a:r>
          <a:r>
            <a:rPr lang="it-IT" sz="1800" kern="1200"/>
            <a:t>, comma 1, del decreto-legge 6 luglio 2012, n. 95 (recante, “</a:t>
          </a:r>
          <a:r>
            <a:rPr lang="it-IT" sz="1800" i="1" kern="1200"/>
            <a:t>Disposizioni urgenti per la revisione della spesa pubblica</a:t>
          </a:r>
          <a:r>
            <a:rPr lang="it-IT" sz="1800" kern="1200"/>
            <a:t>”), coordinando e armonizzando i processi e le competenze nei settori delle dogane, delle accise e dei giochi in un unico sistema amministrativo.</a:t>
          </a:r>
          <a:endParaRPr lang="en-US" sz="1800" kern="1200"/>
        </a:p>
      </dsp:txBody>
      <dsp:txXfrm>
        <a:off x="7885" y="0"/>
        <a:ext cx="5275479" cy="2585323"/>
      </dsp:txXfrm>
    </dsp:sp>
    <dsp:sp modelId="{BB1ABD85-3891-4C49-856B-13C062915BE8}">
      <dsp:nvSpPr>
        <dsp:cNvPr id="0" name=""/>
        <dsp:cNvSpPr/>
      </dsp:nvSpPr>
      <dsp:spPr>
        <a:xfrm>
          <a:off x="4486801" y="0"/>
          <a:ext cx="5598644" cy="2585323"/>
        </a:xfrm>
        <a:prstGeom prst="chevron">
          <a:avLst>
            <a:gd name="adj" fmla="val 2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7508" tIns="45720" rIns="197508" bIns="45720" numCol="1" spcCol="1270" anchor="t" anchorCtr="0">
          <a:noAutofit/>
        </a:bodyPr>
        <a:lstStyle/>
        <a:p>
          <a:pPr marL="0" lvl="0" indent="0" algn="l" defTabSz="800100">
            <a:lnSpc>
              <a:spcPct val="90000"/>
            </a:lnSpc>
            <a:spcBef>
              <a:spcPct val="0"/>
            </a:spcBef>
            <a:spcAft>
              <a:spcPct val="35000"/>
            </a:spcAft>
            <a:buNone/>
          </a:pPr>
          <a:endParaRPr lang="it-IT" sz="1800" kern="1200"/>
        </a:p>
        <a:p>
          <a:pPr marL="0" lvl="0" indent="0" algn="l" defTabSz="800100">
            <a:lnSpc>
              <a:spcPct val="90000"/>
            </a:lnSpc>
            <a:spcBef>
              <a:spcPct val="0"/>
            </a:spcBef>
            <a:spcAft>
              <a:spcPct val="35000"/>
            </a:spcAft>
            <a:buNone/>
          </a:pPr>
          <a:r>
            <a:rPr lang="it-IT" sz="1800" kern="1200"/>
            <a:t>La riforma organizzativa si concretizza nel nuovo assetto definito per le Direzioni territoriali, che si articolano nelle seguenti Strutture dirigenziali di livello non generale:</a:t>
          </a:r>
          <a:endParaRPr lang="en-US" sz="1800" kern="1200"/>
        </a:p>
        <a:p>
          <a:pPr marL="171450" lvl="1" indent="-171450" algn="l" defTabSz="800100">
            <a:lnSpc>
              <a:spcPct val="90000"/>
            </a:lnSpc>
            <a:spcBef>
              <a:spcPct val="0"/>
            </a:spcBef>
            <a:spcAft>
              <a:spcPct val="15000"/>
            </a:spcAft>
            <a:buChar char="•"/>
          </a:pPr>
          <a:r>
            <a:rPr lang="it-IT" sz="1800" b="1" kern="1200"/>
            <a:t>Uffici territoriali</a:t>
          </a:r>
          <a:r>
            <a:rPr lang="it-IT" sz="1800" kern="1200"/>
            <a:t>;</a:t>
          </a:r>
          <a:endParaRPr lang="en-US" sz="1800" kern="1200"/>
        </a:p>
        <a:p>
          <a:pPr marL="171450" lvl="1" indent="-171450" algn="l" defTabSz="800100">
            <a:lnSpc>
              <a:spcPct val="90000"/>
            </a:lnSpc>
            <a:spcBef>
              <a:spcPct val="0"/>
            </a:spcBef>
            <a:spcAft>
              <a:spcPct val="15000"/>
            </a:spcAft>
            <a:buChar char="•"/>
          </a:pPr>
          <a:r>
            <a:rPr lang="it-IT" sz="1800" b="1" kern="1200"/>
            <a:t>Uffici locali ADM</a:t>
          </a:r>
          <a:r>
            <a:rPr lang="it-IT" sz="1800" kern="1200"/>
            <a:t>.</a:t>
          </a:r>
          <a:endParaRPr lang="en-US" sz="1800" kern="1200"/>
        </a:p>
      </dsp:txBody>
      <dsp:txXfrm>
        <a:off x="5133132" y="0"/>
        <a:ext cx="4305982" cy="258532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8B290-54AA-4B8B-9221-677A4FF4C1C9}">
      <dsp:nvSpPr>
        <dsp:cNvPr id="0" name=""/>
        <dsp:cNvSpPr/>
      </dsp:nvSpPr>
      <dsp:spPr>
        <a:xfrm>
          <a:off x="0" y="3159"/>
          <a:ext cx="5015430" cy="71576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a:t>Terzo Criterio: Aree e Distaccamenti</a:t>
          </a:r>
        </a:p>
        <a:p>
          <a:pPr marL="0" lvl="0" indent="0" algn="ctr" defTabSz="622300">
            <a:lnSpc>
              <a:spcPct val="90000"/>
            </a:lnSpc>
            <a:spcBef>
              <a:spcPct val="0"/>
            </a:spcBef>
            <a:spcAft>
              <a:spcPct val="35000"/>
            </a:spcAft>
            <a:buNone/>
          </a:pPr>
          <a:r>
            <a:rPr lang="it-IT" sz="1400" b="1" kern="1200"/>
            <a:t>(n. 24 POER – n. 77 PO)</a:t>
          </a:r>
          <a:endParaRPr lang="en-US" sz="1400" kern="1200"/>
        </a:p>
      </dsp:txBody>
      <dsp:txXfrm>
        <a:off x="20964" y="24123"/>
        <a:ext cx="4973502" cy="673839"/>
      </dsp:txXfrm>
    </dsp:sp>
    <dsp:sp modelId="{1D2C9A78-BE20-4B98-B844-65AD0820E424}">
      <dsp:nvSpPr>
        <dsp:cNvPr id="0" name=""/>
        <dsp:cNvSpPr/>
      </dsp:nvSpPr>
      <dsp:spPr>
        <a:xfrm rot="5415771">
          <a:off x="2285243" y="1060623"/>
          <a:ext cx="437224" cy="2831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rot="-5400000">
        <a:off x="2419091" y="983609"/>
        <a:ext cx="169917" cy="352266"/>
      </dsp:txXfrm>
    </dsp:sp>
    <dsp:sp modelId="{9D1442F0-0D67-4471-AC13-8C204B3E4717}">
      <dsp:nvSpPr>
        <dsp:cNvPr id="0" name=""/>
        <dsp:cNvSpPr/>
      </dsp:nvSpPr>
      <dsp:spPr>
        <a:xfrm>
          <a:off x="0" y="1685515"/>
          <a:ext cx="4988382" cy="3246983"/>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kern="1200"/>
            <a:t>In ragione del personale – P* – delle Aree e Distaccamenti, aggiornato con la scopertura media a livello nazionale, è prevista:</a:t>
          </a:r>
        </a:p>
        <a:p>
          <a:pPr marL="0" lvl="0" indent="0" algn="l" defTabSz="711200">
            <a:lnSpc>
              <a:spcPct val="90000"/>
            </a:lnSpc>
            <a:spcBef>
              <a:spcPct val="0"/>
            </a:spcBef>
            <a:spcAft>
              <a:spcPct val="35000"/>
            </a:spcAft>
            <a:buNone/>
          </a:pPr>
          <a:r>
            <a:rPr lang="it-IT" sz="1600" kern="1200"/>
            <a:t>n. 1 POER se P è superiore a 24 unità oppure n. 1 PO se l’unità organizzativa ha sede presso l’Ufficio locale ADM,</a:t>
          </a:r>
        </a:p>
        <a:p>
          <a:pPr marL="0" lvl="0" indent="0" algn="l" defTabSz="711200">
            <a:lnSpc>
              <a:spcPct val="90000"/>
            </a:lnSpc>
            <a:spcBef>
              <a:spcPct val="0"/>
            </a:spcBef>
            <a:spcAft>
              <a:spcPct val="35000"/>
            </a:spcAft>
            <a:buNone/>
          </a:pPr>
          <a:r>
            <a:rPr lang="it-IT" sz="1600" kern="1200"/>
            <a:t>n. 1 PO se P è inferiore o uguale a 24 unità.</a:t>
          </a:r>
        </a:p>
        <a:p>
          <a:pPr marL="0" lvl="0" indent="0" algn="l" defTabSz="711200">
            <a:lnSpc>
              <a:spcPct val="90000"/>
            </a:lnSpc>
            <a:spcBef>
              <a:spcPct val="0"/>
            </a:spcBef>
            <a:spcAft>
              <a:spcPct val="35000"/>
            </a:spcAft>
            <a:buNone/>
          </a:pPr>
          <a:r>
            <a:rPr lang="it-IT" sz="1600" kern="1200"/>
            <a:t>Per le unità organizzative alle quali sono attribuite all’attualità POER (come specificato nel box), è attribuita n. 1 POER di medesimo livello; in assenza di tale condizione, è assegnata n. 1 POER di livello “III”. </a:t>
          </a:r>
        </a:p>
        <a:p>
          <a:pPr marL="0" lvl="0" indent="0" algn="ctr" defTabSz="711200">
            <a:lnSpc>
              <a:spcPct val="90000"/>
            </a:lnSpc>
            <a:spcBef>
              <a:spcPct val="0"/>
            </a:spcBef>
            <a:spcAft>
              <a:spcPct val="35000"/>
            </a:spcAft>
            <a:buNone/>
          </a:pPr>
          <a:endParaRPr lang="en-US" sz="1380" kern="1200"/>
        </a:p>
      </dsp:txBody>
      <dsp:txXfrm>
        <a:off x="95101" y="1780616"/>
        <a:ext cx="4798180" cy="305678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1442F0-0D67-4471-AC13-8C204B3E4717}">
      <dsp:nvSpPr>
        <dsp:cNvPr id="0" name=""/>
        <dsp:cNvSpPr/>
      </dsp:nvSpPr>
      <dsp:spPr>
        <a:xfrm>
          <a:off x="457201" y="2334"/>
          <a:ext cx="4812099" cy="2391419"/>
        </a:xfrm>
        <a:prstGeom prst="roundRect">
          <a:avLst>
            <a:gd name="adj" fmla="val 10000"/>
          </a:avLst>
        </a:prstGeom>
        <a:solidFill>
          <a:srgbClr val="92D05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it-IT" sz="1050" kern="1200"/>
            <a:t>Sot Capodichino presso l’Ufficio delle dogane di Napoli 1,</a:t>
          </a:r>
        </a:p>
        <a:p>
          <a:pPr marL="0" lvl="0" indent="0" algn="l" defTabSz="466725">
            <a:lnSpc>
              <a:spcPct val="90000"/>
            </a:lnSpc>
            <a:spcBef>
              <a:spcPct val="0"/>
            </a:spcBef>
            <a:spcAft>
              <a:spcPct val="35000"/>
            </a:spcAft>
            <a:buNone/>
          </a:pPr>
          <a:r>
            <a:rPr lang="it-IT" sz="1050" kern="1200"/>
            <a:t>Sot Aeroporto G. Marconi presso l’Ufficio delle dogane di Bologna,</a:t>
          </a:r>
        </a:p>
        <a:p>
          <a:pPr marL="0" lvl="0" indent="0" algn="l" defTabSz="466725">
            <a:lnSpc>
              <a:spcPct val="90000"/>
            </a:lnSpc>
            <a:spcBef>
              <a:spcPct val="0"/>
            </a:spcBef>
            <a:spcAft>
              <a:spcPct val="35000"/>
            </a:spcAft>
            <a:buNone/>
          </a:pPr>
          <a:r>
            <a:rPr lang="it-IT" sz="1050" kern="1200"/>
            <a:t>Sot Ciampino presso l’Ufficio delle dogane di Roma 1,</a:t>
          </a:r>
        </a:p>
        <a:p>
          <a:pPr marL="0" lvl="0" indent="0" algn="l" defTabSz="466725">
            <a:lnSpc>
              <a:spcPct val="90000"/>
            </a:lnSpc>
            <a:spcBef>
              <a:spcPct val="0"/>
            </a:spcBef>
            <a:spcAft>
              <a:spcPct val="35000"/>
            </a:spcAft>
            <a:buNone/>
          </a:pPr>
          <a:r>
            <a:rPr lang="it-IT" sz="1050" kern="1200"/>
            <a:t>Sot Viaggiatori presso l’Ufficio delle dogane di Roma 2,</a:t>
          </a:r>
        </a:p>
        <a:p>
          <a:pPr marL="0" lvl="0" indent="0" algn="l" defTabSz="466725">
            <a:lnSpc>
              <a:spcPct val="90000"/>
            </a:lnSpc>
            <a:spcBef>
              <a:spcPct val="0"/>
            </a:spcBef>
            <a:spcAft>
              <a:spcPct val="35000"/>
            </a:spcAft>
            <a:buNone/>
          </a:pPr>
          <a:r>
            <a:rPr lang="it-IT" sz="1050" kern="1200"/>
            <a:t>Sot Passo Nuovo presso l’Ufficio delle dogane di Genova 1,</a:t>
          </a:r>
        </a:p>
        <a:p>
          <a:pPr marL="0" lvl="0" indent="0" algn="l" defTabSz="466725">
            <a:lnSpc>
              <a:spcPct val="90000"/>
            </a:lnSpc>
            <a:spcBef>
              <a:spcPct val="0"/>
            </a:spcBef>
            <a:spcAft>
              <a:spcPct val="35000"/>
            </a:spcAft>
            <a:buNone/>
          </a:pPr>
          <a:r>
            <a:rPr lang="it-IT" sz="1050" kern="1200"/>
            <a:t>Sot Voltri presso l’Ufficio delle dogane di Genova 2,</a:t>
          </a:r>
        </a:p>
        <a:p>
          <a:pPr marL="0" lvl="0" indent="0" algn="l" defTabSz="466725">
            <a:lnSpc>
              <a:spcPct val="90000"/>
            </a:lnSpc>
            <a:spcBef>
              <a:spcPct val="0"/>
            </a:spcBef>
            <a:spcAft>
              <a:spcPct val="35000"/>
            </a:spcAft>
            <a:buNone/>
          </a:pPr>
          <a:r>
            <a:rPr lang="it-IT" sz="1050" kern="1200"/>
            <a:t>Sot Ponte Chiasso presso l’Ufficio delle dogane di Como,</a:t>
          </a:r>
        </a:p>
        <a:p>
          <a:pPr marL="0" lvl="0" indent="0" algn="l" defTabSz="466725">
            <a:lnSpc>
              <a:spcPct val="90000"/>
            </a:lnSpc>
            <a:spcBef>
              <a:spcPct val="0"/>
            </a:spcBef>
            <a:spcAft>
              <a:spcPct val="35000"/>
            </a:spcAft>
            <a:buNone/>
          </a:pPr>
          <a:r>
            <a:rPr lang="it-IT" sz="1050" kern="1200"/>
            <a:t>Responsabile Aeroporto presso l’Ufficio delle dogane di Bergamo,</a:t>
          </a:r>
        </a:p>
        <a:p>
          <a:pPr marL="0" lvl="0" indent="0" algn="l" defTabSz="466725">
            <a:lnSpc>
              <a:spcPct val="90000"/>
            </a:lnSpc>
            <a:spcBef>
              <a:spcPct val="0"/>
            </a:spcBef>
            <a:spcAft>
              <a:spcPct val="35000"/>
            </a:spcAft>
            <a:buNone/>
          </a:pPr>
          <a:r>
            <a:rPr lang="it-IT" sz="1050" kern="1200"/>
            <a:t>Sot Aeroporto Marco Polo di Tessera presso l’Ufficio delle dogane di Venezia</a:t>
          </a:r>
        </a:p>
        <a:p>
          <a:pPr marL="0" lvl="0" indent="0" algn="l" defTabSz="466725">
            <a:lnSpc>
              <a:spcPct val="90000"/>
            </a:lnSpc>
            <a:spcBef>
              <a:spcPct val="0"/>
            </a:spcBef>
            <a:spcAft>
              <a:spcPct val="35000"/>
            </a:spcAft>
            <a:buNone/>
          </a:pPr>
          <a:r>
            <a:rPr lang="it-IT" sz="1050" kern="1200"/>
            <a:t>Sot Punto Franco Nuovo presso l’Ufficio delle dogane di Trieste.</a:t>
          </a:r>
        </a:p>
      </dsp:txBody>
      <dsp:txXfrm>
        <a:off x="527243" y="72376"/>
        <a:ext cx="4672015" cy="225133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8B290-54AA-4B8B-9221-677A4FF4C1C9}">
      <dsp:nvSpPr>
        <dsp:cNvPr id="0" name=""/>
        <dsp:cNvSpPr/>
      </dsp:nvSpPr>
      <dsp:spPr>
        <a:xfrm>
          <a:off x="0" y="4855"/>
          <a:ext cx="4377755" cy="51741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a:t>Quarto Criterio: Aree delle Direzioni territoriali</a:t>
          </a:r>
        </a:p>
        <a:p>
          <a:pPr marL="0" lvl="0" indent="0" algn="ctr" defTabSz="622300">
            <a:lnSpc>
              <a:spcPct val="90000"/>
            </a:lnSpc>
            <a:spcBef>
              <a:spcPct val="0"/>
            </a:spcBef>
            <a:spcAft>
              <a:spcPct val="35000"/>
            </a:spcAft>
            <a:buNone/>
          </a:pPr>
          <a:r>
            <a:rPr lang="it-IT" sz="1400" b="1" kern="1200"/>
            <a:t>(n. 39 POER – n. 86 PO)</a:t>
          </a:r>
          <a:endParaRPr lang="en-US" sz="1400" kern="1200"/>
        </a:p>
      </dsp:txBody>
      <dsp:txXfrm>
        <a:off x="15155" y="20010"/>
        <a:ext cx="4347445" cy="487106"/>
      </dsp:txXfrm>
    </dsp:sp>
    <dsp:sp modelId="{229777DD-0071-410A-BDFA-679D163A1B56}">
      <dsp:nvSpPr>
        <dsp:cNvPr id="0" name=""/>
        <dsp:cNvSpPr/>
      </dsp:nvSpPr>
      <dsp:spPr>
        <a:xfrm rot="5386777">
          <a:off x="1887596" y="738078"/>
          <a:ext cx="607667" cy="3786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44650">
            <a:lnSpc>
              <a:spcPct val="90000"/>
            </a:lnSpc>
            <a:spcBef>
              <a:spcPct val="0"/>
            </a:spcBef>
            <a:spcAft>
              <a:spcPct val="35000"/>
            </a:spcAft>
            <a:buNone/>
          </a:pPr>
          <a:endParaRPr lang="en-US" sz="3700" kern="1200"/>
        </a:p>
      </dsp:txBody>
      <dsp:txXfrm rot="-5400000">
        <a:off x="2077629" y="623548"/>
        <a:ext cx="227163" cy="494086"/>
      </dsp:txXfrm>
    </dsp:sp>
    <dsp:sp modelId="{595CAE35-D3B5-461C-9A23-A22A4B986B4A}">
      <dsp:nvSpPr>
        <dsp:cNvPr id="0" name=""/>
        <dsp:cNvSpPr/>
      </dsp:nvSpPr>
      <dsp:spPr>
        <a:xfrm>
          <a:off x="23608" y="1332489"/>
          <a:ext cx="4354146" cy="400018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u="none" kern="1200"/>
            <a:t>Per ciascuna Direzione territoriale</a:t>
          </a:r>
          <a:r>
            <a:rPr lang="it-IT" sz="2200" u="none" kern="1200"/>
            <a:t>:</a:t>
          </a:r>
          <a:endParaRPr lang="en-US" sz="2200" u="none" kern="1200"/>
        </a:p>
        <a:p>
          <a:pPr marL="171450" lvl="1" indent="-171450" algn="l" defTabSz="755650">
            <a:lnSpc>
              <a:spcPct val="90000"/>
            </a:lnSpc>
            <a:spcBef>
              <a:spcPct val="0"/>
            </a:spcBef>
            <a:spcAft>
              <a:spcPct val="15000"/>
            </a:spcAft>
            <a:buChar char="•"/>
          </a:pPr>
          <a:r>
            <a:rPr lang="it-IT" sz="1700" u="none" kern="1200"/>
            <a:t>n. 1 POER di livello “III” da attribuire alle Aree “Accise”, “Dogane” e “Giochi” dell’Ufficio “Tecnico”;</a:t>
          </a:r>
          <a:endParaRPr lang="en-US" sz="1700" u="none" kern="1200"/>
        </a:p>
        <a:p>
          <a:pPr marL="171450" lvl="1" indent="-171450" algn="l" defTabSz="755650">
            <a:lnSpc>
              <a:spcPct val="90000"/>
            </a:lnSpc>
            <a:spcBef>
              <a:spcPct val="0"/>
            </a:spcBef>
            <a:spcAft>
              <a:spcPct val="15000"/>
            </a:spcAft>
            <a:buChar char="•"/>
          </a:pPr>
          <a:r>
            <a:rPr lang="it-IT" sz="1700" u="none" kern="1200"/>
            <a:t>n. 1 PO all’Area “Audit” dell’Ufficio “Tecnico”, all’Area “Personale e Informatica”, “Amministrazione” e “Legale e Contenzioso” per l’Ufficio “Servizi Generali”;</a:t>
          </a:r>
        </a:p>
        <a:p>
          <a:pPr marL="171450" lvl="1" indent="-171450" algn="l" defTabSz="755650">
            <a:lnSpc>
              <a:spcPct val="90000"/>
            </a:lnSpc>
            <a:spcBef>
              <a:spcPct val="0"/>
            </a:spcBef>
            <a:spcAft>
              <a:spcPct val="15000"/>
            </a:spcAft>
            <a:buChar char="•"/>
          </a:pPr>
          <a:r>
            <a:rPr lang="it-IT" sz="1700" kern="1200"/>
            <a:t>n. 1 PO per ciascun Ufficio “Antifrode”, incrementato di n. 1 PO per gli Uffici “Antifrode” graduati di prima fascia del livello retributivo di posizione variabile;</a:t>
          </a:r>
          <a:endParaRPr lang="it-IT" sz="1700" u="none" kern="1200"/>
        </a:p>
        <a:p>
          <a:pPr marL="171450" lvl="1" indent="-171450" algn="l" defTabSz="755650">
            <a:lnSpc>
              <a:spcPct val="90000"/>
            </a:lnSpc>
            <a:spcBef>
              <a:spcPct val="0"/>
            </a:spcBef>
            <a:spcAft>
              <a:spcPct val="15000"/>
            </a:spcAft>
            <a:buChar char="•"/>
          </a:pPr>
          <a:r>
            <a:rPr lang="it-IT" sz="1700" kern="1200"/>
            <a:t>n. 1 PO per le Aree degli Uffici “Laboratorio”.</a:t>
          </a:r>
          <a:endParaRPr lang="it-IT" sz="1700" u="none" kern="1200"/>
        </a:p>
      </dsp:txBody>
      <dsp:txXfrm>
        <a:off x="140769" y="1449650"/>
        <a:ext cx="4119824" cy="376586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8B290-54AA-4B8B-9221-677A4FF4C1C9}">
      <dsp:nvSpPr>
        <dsp:cNvPr id="0" name=""/>
        <dsp:cNvSpPr/>
      </dsp:nvSpPr>
      <dsp:spPr>
        <a:xfrm>
          <a:off x="0" y="3230"/>
          <a:ext cx="4495797" cy="5832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a:t>Quinto Criterio: n. 2 o 4 PO a disposizione dei Direttori territoriali (38 PO)</a:t>
          </a:r>
        </a:p>
      </dsp:txBody>
      <dsp:txXfrm>
        <a:off x="17082" y="20312"/>
        <a:ext cx="4461633" cy="549071"/>
      </dsp:txXfrm>
    </dsp:sp>
    <dsp:sp modelId="{1D2C9A78-BE20-4B98-B844-65AD0820E424}">
      <dsp:nvSpPr>
        <dsp:cNvPr id="0" name=""/>
        <dsp:cNvSpPr/>
      </dsp:nvSpPr>
      <dsp:spPr>
        <a:xfrm rot="5386512">
          <a:off x="2067405" y="874686"/>
          <a:ext cx="366452" cy="2336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rot="-5400000">
        <a:off x="2180387" y="808305"/>
        <a:ext cx="140213" cy="296345"/>
      </dsp:txXfrm>
    </dsp:sp>
    <dsp:sp modelId="{9D1442F0-0D67-4471-AC13-8C204B3E4717}">
      <dsp:nvSpPr>
        <dsp:cNvPr id="0" name=""/>
        <dsp:cNvSpPr/>
      </dsp:nvSpPr>
      <dsp:spPr>
        <a:xfrm>
          <a:off x="24245" y="1396598"/>
          <a:ext cx="4471551" cy="397598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u="none" kern="1200"/>
            <a:t>A disposizione dei Direttori territoriali, per l’attribuzione di incarichi per la gestione di attività significative che richiedono competenze specifiche ed un livello di responsabilità superiore, sono previste:</a:t>
          </a:r>
        </a:p>
        <a:p>
          <a:pPr marL="171450" lvl="1" indent="-171450" algn="l" defTabSz="755650">
            <a:lnSpc>
              <a:spcPct val="90000"/>
            </a:lnSpc>
            <a:spcBef>
              <a:spcPct val="0"/>
            </a:spcBef>
            <a:spcAft>
              <a:spcPct val="15000"/>
            </a:spcAft>
            <a:buChar char="•"/>
          </a:pPr>
          <a:r>
            <a:rPr lang="it-IT" sz="1700" kern="1200"/>
            <a:t>n. 2 PO per funzioni e/o progetti speciali per le Direzioni territoriali a sviluppo regionale</a:t>
          </a:r>
          <a:r>
            <a:rPr lang="it-IT" sz="1700" u="none" kern="1200"/>
            <a:t>;</a:t>
          </a:r>
          <a:endParaRPr lang="en-US" sz="1700" u="none" kern="1200"/>
        </a:p>
        <a:p>
          <a:pPr marL="171450" lvl="1" indent="-171450" algn="l" defTabSz="755650">
            <a:lnSpc>
              <a:spcPct val="90000"/>
            </a:lnSpc>
            <a:spcBef>
              <a:spcPct val="0"/>
            </a:spcBef>
            <a:spcAft>
              <a:spcPct val="15000"/>
            </a:spcAft>
            <a:buChar char="•"/>
          </a:pPr>
          <a:r>
            <a:rPr lang="it-IT" sz="1700" kern="1200"/>
            <a:t>n. 4 PO per funzioni e/o progetti speciali per le Direzioni territoriali a sviluppo interregionale</a:t>
          </a:r>
          <a:r>
            <a:rPr lang="it-IT" sz="1700" u="none" kern="1200"/>
            <a:t>.</a:t>
          </a:r>
        </a:p>
      </dsp:txBody>
      <dsp:txXfrm>
        <a:off x="140698" y="1513051"/>
        <a:ext cx="4238645" cy="374307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CC2F8F-BD4D-405E-A399-486AB956E59C}">
      <dsp:nvSpPr>
        <dsp:cNvPr id="0" name=""/>
        <dsp:cNvSpPr/>
      </dsp:nvSpPr>
      <dsp:spPr>
        <a:xfrm>
          <a:off x="0" y="11949"/>
          <a:ext cx="8449304" cy="162585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a:t>L’allocazione delle posizioni organizzative – PO – di cui al CCNL 2019-2021 è stata formulata sulla base:</a:t>
          </a:r>
          <a:endParaRPr lang="en-US" sz="2000" kern="1200"/>
        </a:p>
        <a:p>
          <a:pPr marL="171450" lvl="1" indent="-171450" algn="l" defTabSz="711200">
            <a:lnSpc>
              <a:spcPct val="90000"/>
            </a:lnSpc>
            <a:spcBef>
              <a:spcPct val="0"/>
            </a:spcBef>
            <a:spcAft>
              <a:spcPct val="15000"/>
            </a:spcAft>
            <a:buChar char="•"/>
          </a:pPr>
          <a:r>
            <a:rPr lang="it-IT" sz="1600" kern="1200"/>
            <a:t>di vincoli organizzativi del nuovo assetto delle Strutture centrali,</a:t>
          </a:r>
          <a:endParaRPr lang="en-US" sz="1600" kern="1200"/>
        </a:p>
        <a:p>
          <a:pPr marL="171450" lvl="1" indent="-171450" algn="l" defTabSz="711200">
            <a:lnSpc>
              <a:spcPct val="90000"/>
            </a:lnSpc>
            <a:spcBef>
              <a:spcPct val="0"/>
            </a:spcBef>
            <a:spcAft>
              <a:spcPct val="15000"/>
            </a:spcAft>
            <a:buChar char="•"/>
          </a:pPr>
          <a:r>
            <a:rPr lang="it-IT" sz="1600" kern="1200"/>
            <a:t>della distribuzione delle n. 56 posizioni organizzative ad elevata responsabilità – POER – già istituite.</a:t>
          </a:r>
          <a:endParaRPr lang="en-US" sz="1600" kern="1200"/>
        </a:p>
      </dsp:txBody>
      <dsp:txXfrm>
        <a:off x="47620" y="59569"/>
        <a:ext cx="6768860" cy="1530610"/>
      </dsp:txXfrm>
    </dsp:sp>
    <dsp:sp modelId="{A0128937-563A-4305-813E-8EE398269F6D}">
      <dsp:nvSpPr>
        <dsp:cNvPr id="0" name=""/>
        <dsp:cNvSpPr/>
      </dsp:nvSpPr>
      <dsp:spPr>
        <a:xfrm>
          <a:off x="1342430" y="2334504"/>
          <a:ext cx="8449304" cy="93114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a:t>Le unità organizzative in cui incardinare le PO sono state individuate secondo criteri progressivi.</a:t>
          </a:r>
          <a:endParaRPr lang="en-US" sz="2000" kern="1200"/>
        </a:p>
      </dsp:txBody>
      <dsp:txXfrm>
        <a:off x="1369702" y="2361776"/>
        <a:ext cx="5846904" cy="876596"/>
      </dsp:txXfrm>
    </dsp:sp>
    <dsp:sp modelId="{C9850A7A-D26F-4F53-A9B2-AC62367D3D9C}">
      <dsp:nvSpPr>
        <dsp:cNvPr id="0" name=""/>
        <dsp:cNvSpPr/>
      </dsp:nvSpPr>
      <dsp:spPr>
        <a:xfrm>
          <a:off x="7392501" y="1278098"/>
          <a:ext cx="1056802" cy="1056802"/>
        </a:xfrm>
        <a:prstGeom prst="downArrow">
          <a:avLst>
            <a:gd name="adj1" fmla="val 55000"/>
            <a:gd name="adj2" fmla="val 45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630281" y="1278098"/>
        <a:ext cx="581242" cy="79524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B90B5-4174-48F3-9A69-0BE71503EEFA}">
      <dsp:nvSpPr>
        <dsp:cNvPr id="0" name=""/>
        <dsp:cNvSpPr/>
      </dsp:nvSpPr>
      <dsp:spPr>
        <a:xfrm>
          <a:off x="0" y="60312"/>
          <a:ext cx="4420141" cy="6218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t>Secondo Criterio</a:t>
          </a:r>
        </a:p>
        <a:p>
          <a:pPr marL="0" lvl="0" indent="0" algn="ctr" defTabSz="711200">
            <a:lnSpc>
              <a:spcPct val="90000"/>
            </a:lnSpc>
            <a:spcBef>
              <a:spcPct val="0"/>
            </a:spcBef>
            <a:spcAft>
              <a:spcPct val="35000"/>
            </a:spcAft>
            <a:buNone/>
          </a:pPr>
          <a:r>
            <a:rPr lang="it-IT" sz="1600" b="1" kern="1200"/>
            <a:t>(n. 9 PO)</a:t>
          </a:r>
          <a:endParaRPr lang="en-US" sz="1600" kern="1200"/>
        </a:p>
      </dsp:txBody>
      <dsp:txXfrm>
        <a:off x="18213" y="78525"/>
        <a:ext cx="4383715" cy="585409"/>
      </dsp:txXfrm>
    </dsp:sp>
    <dsp:sp modelId="{4B24155C-C882-4B77-ABD1-4222D6A0076F}">
      <dsp:nvSpPr>
        <dsp:cNvPr id="0" name=""/>
        <dsp:cNvSpPr/>
      </dsp:nvSpPr>
      <dsp:spPr>
        <a:xfrm rot="5400000">
          <a:off x="1737972" y="1109738"/>
          <a:ext cx="944196" cy="4037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en-US" sz="5500" kern="1200"/>
        </a:p>
      </dsp:txBody>
      <dsp:txXfrm rot="-5400000">
        <a:off x="2088946" y="839513"/>
        <a:ext cx="242248" cy="823072"/>
      </dsp:txXfrm>
    </dsp:sp>
    <dsp:sp modelId="{DCF42275-DC5C-46BF-B439-F5FCD80A2CCB}">
      <dsp:nvSpPr>
        <dsp:cNvPr id="0" name=""/>
        <dsp:cNvSpPr/>
      </dsp:nvSpPr>
      <dsp:spPr>
        <a:xfrm>
          <a:off x="0" y="1941076"/>
          <a:ext cx="4420141" cy="315737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kern="1200"/>
            <a:t>A disposizione di ogni Direttore centrale è prevista n. 1 PO per funzioni e/o progetti speciali, in virtù della necessità di garantire un adeguato coordinamento e una gestione ottimale delle attività strategiche</a:t>
          </a:r>
          <a:r>
            <a:rPr lang="it-IT" sz="2200" kern="1200"/>
            <a:t>.</a:t>
          </a:r>
          <a:endParaRPr lang="en-US" sz="2200" kern="1200"/>
        </a:p>
      </dsp:txBody>
      <dsp:txXfrm>
        <a:off x="92476" y="2033552"/>
        <a:ext cx="4235189" cy="297242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B90B5-4174-48F3-9A69-0BE71503EEFA}">
      <dsp:nvSpPr>
        <dsp:cNvPr id="0" name=""/>
        <dsp:cNvSpPr/>
      </dsp:nvSpPr>
      <dsp:spPr>
        <a:xfrm>
          <a:off x="0" y="313759"/>
          <a:ext cx="4289425" cy="60712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t>Primo Criterio</a:t>
          </a:r>
        </a:p>
        <a:p>
          <a:pPr marL="0" lvl="0" indent="0" algn="ctr" defTabSz="711200">
            <a:lnSpc>
              <a:spcPct val="90000"/>
            </a:lnSpc>
            <a:spcBef>
              <a:spcPct val="0"/>
            </a:spcBef>
            <a:spcAft>
              <a:spcPct val="35000"/>
            </a:spcAft>
            <a:buNone/>
          </a:pPr>
          <a:r>
            <a:rPr lang="it-IT" sz="1600" b="1" kern="1200"/>
            <a:t>(n. 14 PO)</a:t>
          </a:r>
          <a:endParaRPr lang="en-US" sz="1600" kern="1200"/>
        </a:p>
      </dsp:txBody>
      <dsp:txXfrm>
        <a:off x="17782" y="331541"/>
        <a:ext cx="4253861" cy="571564"/>
      </dsp:txXfrm>
    </dsp:sp>
    <dsp:sp modelId="{4B24155C-C882-4B77-ABD1-4222D6A0076F}">
      <dsp:nvSpPr>
        <dsp:cNvPr id="0" name=""/>
        <dsp:cNvSpPr/>
      </dsp:nvSpPr>
      <dsp:spPr>
        <a:xfrm rot="5400000">
          <a:off x="1669153" y="1320077"/>
          <a:ext cx="951117" cy="4697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2003778" y="1079408"/>
        <a:ext cx="281867" cy="810184"/>
      </dsp:txXfrm>
    </dsp:sp>
    <dsp:sp modelId="{DCF42275-DC5C-46BF-B439-F5FCD80A2CCB}">
      <dsp:nvSpPr>
        <dsp:cNvPr id="0" name=""/>
        <dsp:cNvSpPr/>
      </dsp:nvSpPr>
      <dsp:spPr>
        <a:xfrm>
          <a:off x="0" y="2189044"/>
          <a:ext cx="4289425" cy="315325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kern="1200"/>
            <a:t>Per ogni unità organizzativa  di cui all’articolo 14, della determinazione direttoriale prot. n. 424519/RU del 14 luglio 2023, istituita nell’ambito dell’Organo di Vertice dell’Agenza e delle Strutture di Vertice centrali è attribuita n. 1 PO.</a:t>
          </a:r>
        </a:p>
        <a:p>
          <a:pPr marL="0" lvl="0" indent="0" algn="ctr" defTabSz="711200">
            <a:lnSpc>
              <a:spcPct val="90000"/>
            </a:lnSpc>
            <a:spcBef>
              <a:spcPct val="0"/>
            </a:spcBef>
            <a:spcAft>
              <a:spcPct val="35000"/>
            </a:spcAft>
            <a:buNone/>
          </a:pPr>
          <a:endParaRPr lang="it-IT" sz="1600" kern="1200"/>
        </a:p>
        <a:p>
          <a:pPr marL="0" lvl="0" indent="0" algn="l" defTabSz="711200">
            <a:lnSpc>
              <a:spcPct val="90000"/>
            </a:lnSpc>
            <a:spcBef>
              <a:spcPct val="0"/>
            </a:spcBef>
            <a:spcAft>
              <a:spcPct val="35000"/>
            </a:spcAft>
            <a:buNone/>
          </a:pPr>
          <a:r>
            <a:rPr lang="it-IT" sz="1600" kern="1200"/>
            <a:t>All’unità organizzativa istituita con atto prot. n. 470302/RU del 7 agosto 2023, sono attribuite n. 2 PO per lo sviluppo delle competenze di rilievo strategico assegnate a tale Struttura.</a:t>
          </a:r>
        </a:p>
      </dsp:txBody>
      <dsp:txXfrm>
        <a:off x="92356" y="2281400"/>
        <a:ext cx="4104713" cy="296854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B90B5-4174-48F3-9A69-0BE71503EEFA}">
      <dsp:nvSpPr>
        <dsp:cNvPr id="0" name=""/>
        <dsp:cNvSpPr/>
      </dsp:nvSpPr>
      <dsp:spPr>
        <a:xfrm>
          <a:off x="3126355" y="18035"/>
          <a:ext cx="4018437" cy="57600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t>Terzo Criterio</a:t>
          </a:r>
        </a:p>
        <a:p>
          <a:pPr marL="0" lvl="0" indent="0" algn="ctr" defTabSz="711200">
            <a:lnSpc>
              <a:spcPct val="90000"/>
            </a:lnSpc>
            <a:spcBef>
              <a:spcPct val="0"/>
            </a:spcBef>
            <a:spcAft>
              <a:spcPct val="35000"/>
            </a:spcAft>
            <a:buNone/>
          </a:pPr>
          <a:r>
            <a:rPr lang="it-IT" sz="1600" b="1" kern="1200"/>
            <a:t>(n. 104 PO)</a:t>
          </a:r>
          <a:endParaRPr lang="en-US" sz="1600" kern="1200"/>
        </a:p>
      </dsp:txBody>
      <dsp:txXfrm>
        <a:off x="3143225" y="34905"/>
        <a:ext cx="3984697" cy="542260"/>
      </dsp:txXfrm>
    </dsp:sp>
    <dsp:sp modelId="{4B24155C-C882-4B77-ABD1-4222D6A0076F}">
      <dsp:nvSpPr>
        <dsp:cNvPr id="0" name=""/>
        <dsp:cNvSpPr/>
      </dsp:nvSpPr>
      <dsp:spPr>
        <a:xfrm rot="5442014">
          <a:off x="4934632" y="621470"/>
          <a:ext cx="388510" cy="4631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rot="-5400000">
        <a:off x="4990668" y="658772"/>
        <a:ext cx="277863" cy="271957"/>
      </dsp:txXfrm>
    </dsp:sp>
    <dsp:sp modelId="{DCF42275-DC5C-46BF-B439-F5FCD80A2CCB}">
      <dsp:nvSpPr>
        <dsp:cNvPr id="0" name=""/>
        <dsp:cNvSpPr/>
      </dsp:nvSpPr>
      <dsp:spPr>
        <a:xfrm>
          <a:off x="0" y="1112011"/>
          <a:ext cx="10238868" cy="10291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Per gli Uffici dirigenziali di livello non generale per i quali non è prevista alcuna POER è attribuita:</a:t>
          </a:r>
          <a:endParaRPr lang="en-US" sz="1800" kern="1200"/>
        </a:p>
        <a:p>
          <a:pPr marL="114300" lvl="1" indent="-114300" algn="l" defTabSz="622300">
            <a:lnSpc>
              <a:spcPct val="90000"/>
            </a:lnSpc>
            <a:spcBef>
              <a:spcPct val="0"/>
            </a:spcBef>
            <a:spcAft>
              <a:spcPct val="15000"/>
            </a:spcAft>
            <a:buChar char="•"/>
          </a:pPr>
          <a:r>
            <a:rPr lang="it-IT" sz="1400" kern="1200"/>
            <a:t>n. 1 PO se il personale da assegnare* è inferiore a 9 unità,</a:t>
          </a:r>
          <a:endParaRPr lang="en-US" sz="1400" kern="1200"/>
        </a:p>
        <a:p>
          <a:pPr marL="114300" lvl="1" indent="-114300" algn="l" defTabSz="622300">
            <a:lnSpc>
              <a:spcPct val="90000"/>
            </a:lnSpc>
            <a:spcBef>
              <a:spcPct val="0"/>
            </a:spcBef>
            <a:spcAft>
              <a:spcPct val="15000"/>
            </a:spcAft>
            <a:buChar char="•"/>
          </a:pPr>
          <a:r>
            <a:rPr lang="it-IT" sz="1400" kern="1200"/>
            <a:t>n. 2 PO se il personale da assegnare* è compreso tra 10 e 14 unità,</a:t>
          </a:r>
          <a:endParaRPr lang="en-US" sz="1400" kern="1200"/>
        </a:p>
        <a:p>
          <a:pPr marL="114300" lvl="1" indent="-114300" algn="l" defTabSz="622300">
            <a:lnSpc>
              <a:spcPct val="90000"/>
            </a:lnSpc>
            <a:spcBef>
              <a:spcPct val="0"/>
            </a:spcBef>
            <a:spcAft>
              <a:spcPct val="15000"/>
            </a:spcAft>
            <a:buChar char="•"/>
          </a:pPr>
          <a:r>
            <a:rPr lang="it-IT" sz="1400" kern="1200"/>
            <a:t>n. 3 PO se il personale da assegnare* è superiore a 14 unità.</a:t>
          </a:r>
          <a:endParaRPr lang="en-US" sz="1400" kern="1200"/>
        </a:p>
      </dsp:txBody>
      <dsp:txXfrm>
        <a:off x="30142" y="1142153"/>
        <a:ext cx="10178584" cy="968838"/>
      </dsp:txXfrm>
    </dsp:sp>
    <dsp:sp modelId="{68EAD4C5-D2E9-4E69-960E-822E9DFBB0B7}">
      <dsp:nvSpPr>
        <dsp:cNvPr id="0" name=""/>
        <dsp:cNvSpPr/>
      </dsp:nvSpPr>
      <dsp:spPr>
        <a:xfrm rot="5399993">
          <a:off x="4939434" y="2142709"/>
          <a:ext cx="360001" cy="35999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rot="-5400000">
        <a:off x="5077099" y="2190426"/>
        <a:ext cx="84671" cy="264565"/>
      </dsp:txXfrm>
    </dsp:sp>
    <dsp:sp modelId="{C4FDAD9C-9DC9-41AB-8B7C-640DDC31589D}">
      <dsp:nvSpPr>
        <dsp:cNvPr id="0" name=""/>
        <dsp:cNvSpPr/>
      </dsp:nvSpPr>
      <dsp:spPr>
        <a:xfrm>
          <a:off x="2" y="2504284"/>
          <a:ext cx="10238868" cy="10291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Per gli Uffici dirigenziali di livello non generale per i quali è prevista n. 1 POER è attribuita:</a:t>
          </a:r>
          <a:endParaRPr lang="en-US" sz="1800" kern="1200"/>
        </a:p>
        <a:p>
          <a:pPr marL="114300" lvl="1" indent="-114300" algn="l" defTabSz="622300">
            <a:lnSpc>
              <a:spcPct val="90000"/>
            </a:lnSpc>
            <a:spcBef>
              <a:spcPct val="0"/>
            </a:spcBef>
            <a:spcAft>
              <a:spcPct val="15000"/>
            </a:spcAft>
            <a:buChar char="•"/>
          </a:pPr>
          <a:r>
            <a:rPr lang="it-IT" sz="1400" kern="1200"/>
            <a:t>nessuna PO se il personale da assegnare* è inferiore a 9 unità,</a:t>
          </a:r>
          <a:endParaRPr lang="en-US" sz="1400" kern="1200"/>
        </a:p>
        <a:p>
          <a:pPr marL="114300" lvl="1" indent="-114300" algn="l" defTabSz="622300">
            <a:lnSpc>
              <a:spcPct val="90000"/>
            </a:lnSpc>
            <a:spcBef>
              <a:spcPct val="0"/>
            </a:spcBef>
            <a:spcAft>
              <a:spcPct val="15000"/>
            </a:spcAft>
            <a:buChar char="•"/>
          </a:pPr>
          <a:r>
            <a:rPr lang="it-IT" sz="1400" kern="1200"/>
            <a:t>n. 1 PO se il personale da assegnare* è compreso tra 10 e 14 unità,</a:t>
          </a:r>
          <a:endParaRPr lang="en-US" sz="1400" kern="1200"/>
        </a:p>
        <a:p>
          <a:pPr marL="114300" lvl="1" indent="-114300" algn="l" defTabSz="622300">
            <a:lnSpc>
              <a:spcPct val="90000"/>
            </a:lnSpc>
            <a:spcBef>
              <a:spcPct val="0"/>
            </a:spcBef>
            <a:spcAft>
              <a:spcPct val="15000"/>
            </a:spcAft>
            <a:buChar char="•"/>
          </a:pPr>
          <a:r>
            <a:rPr lang="it-IT" sz="1400" kern="1200"/>
            <a:t>n. 2 PO se il personale da assegnare* è superiore a 14 unità.</a:t>
          </a:r>
          <a:endParaRPr lang="en-US" sz="1400" kern="1200"/>
        </a:p>
      </dsp:txBody>
      <dsp:txXfrm>
        <a:off x="30144" y="2534426"/>
        <a:ext cx="10178584" cy="968838"/>
      </dsp:txXfrm>
    </dsp:sp>
    <dsp:sp modelId="{156B5950-1E3F-40D8-8D9B-4F0D951CC789}">
      <dsp:nvSpPr>
        <dsp:cNvPr id="0" name=""/>
        <dsp:cNvSpPr/>
      </dsp:nvSpPr>
      <dsp:spPr>
        <a:xfrm rot="5372265">
          <a:off x="4945447" y="3583781"/>
          <a:ext cx="359998" cy="35999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rot="-5400000">
        <a:off x="5017011" y="3583783"/>
        <a:ext cx="215999" cy="251999"/>
      </dsp:txXfrm>
    </dsp:sp>
    <dsp:sp modelId="{18EE549C-B347-405E-BCC0-0F7746D6F435}">
      <dsp:nvSpPr>
        <dsp:cNvPr id="0" name=""/>
        <dsp:cNvSpPr/>
      </dsp:nvSpPr>
      <dsp:spPr>
        <a:xfrm>
          <a:off x="24043" y="3994153"/>
          <a:ext cx="10214827" cy="102912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Per gli Uffici dirigenziali di livello non generale per i quali sono previste n. 2 POER è attribuita</a:t>
          </a:r>
          <a:r>
            <a:rPr lang="it-IT" sz="1500" kern="1200"/>
            <a:t>:</a:t>
          </a:r>
          <a:endParaRPr lang="en-US" sz="1500" kern="1200"/>
        </a:p>
        <a:p>
          <a:pPr marL="114300" lvl="1" indent="-114300" algn="l" defTabSz="622300">
            <a:lnSpc>
              <a:spcPct val="90000"/>
            </a:lnSpc>
            <a:spcBef>
              <a:spcPct val="0"/>
            </a:spcBef>
            <a:spcAft>
              <a:spcPct val="15000"/>
            </a:spcAft>
            <a:buChar char="•"/>
          </a:pPr>
          <a:r>
            <a:rPr lang="it-IT" sz="1400" kern="1200"/>
            <a:t>nessuna PO se il personale da assegnare* è inferiore a 19 unità,</a:t>
          </a:r>
          <a:endParaRPr lang="en-US" sz="1400" kern="1200"/>
        </a:p>
        <a:p>
          <a:pPr marL="114300" lvl="1" indent="-114300" algn="l" defTabSz="622300">
            <a:lnSpc>
              <a:spcPct val="90000"/>
            </a:lnSpc>
            <a:spcBef>
              <a:spcPct val="0"/>
            </a:spcBef>
            <a:spcAft>
              <a:spcPct val="15000"/>
            </a:spcAft>
            <a:buChar char="•"/>
          </a:pPr>
          <a:r>
            <a:rPr lang="it-IT" sz="1400" kern="1200"/>
            <a:t>n. 1 PO se il personale da assegnare* è compreso tra 20 e 39 unità,</a:t>
          </a:r>
          <a:endParaRPr lang="en-US" sz="1400" kern="1200"/>
        </a:p>
        <a:p>
          <a:pPr marL="114300" lvl="1" indent="-114300" algn="l" defTabSz="622300">
            <a:lnSpc>
              <a:spcPct val="90000"/>
            </a:lnSpc>
            <a:spcBef>
              <a:spcPct val="0"/>
            </a:spcBef>
            <a:spcAft>
              <a:spcPct val="15000"/>
            </a:spcAft>
            <a:buChar char="•"/>
          </a:pPr>
          <a:r>
            <a:rPr lang="it-IT" sz="1400" kern="1200"/>
            <a:t>n. 2 PO se il personale da assegnare* è superiore a 39 unità.</a:t>
          </a:r>
          <a:endParaRPr lang="en-US" sz="1400" kern="1200"/>
        </a:p>
      </dsp:txBody>
      <dsp:txXfrm>
        <a:off x="54185" y="4024295"/>
        <a:ext cx="10154543" cy="96883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EB9FB-C149-42D4-97EC-F6AC3E526150}">
      <dsp:nvSpPr>
        <dsp:cNvPr id="0" name=""/>
        <dsp:cNvSpPr/>
      </dsp:nvSpPr>
      <dsp:spPr>
        <a:xfrm>
          <a:off x="0" y="77022"/>
          <a:ext cx="10092202" cy="78316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b="1" kern="1200"/>
            <a:t>Criterio generale per le Strutture territoriali e centrali</a:t>
          </a:r>
          <a:endParaRPr lang="en-US" sz="1600" kern="1200"/>
        </a:p>
      </dsp:txBody>
      <dsp:txXfrm>
        <a:off x="38231" y="115253"/>
        <a:ext cx="10015740" cy="706706"/>
      </dsp:txXfrm>
    </dsp:sp>
    <dsp:sp modelId="{E8A717E2-6FCA-46B2-8925-18CFE8C163F6}">
      <dsp:nvSpPr>
        <dsp:cNvPr id="0" name=""/>
        <dsp:cNvSpPr/>
      </dsp:nvSpPr>
      <dsp:spPr>
        <a:xfrm>
          <a:off x="0" y="903391"/>
          <a:ext cx="10092202" cy="783168"/>
        </a:xfrm>
        <a:prstGeom prst="round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it-IT" sz="1500" kern="1200"/>
            <a:t>In considerazione delle esigenze organizzative dell'Agenzia e del ruolo delle Posizioni Organizzative (POER e PO) come incarichi che comportano responsabilità diretta per il coordinamento di unità non dirigenziali, è stabilito un numero minimo di </a:t>
          </a:r>
          <a:r>
            <a:rPr lang="it-IT" sz="1500" b="1" kern="1200"/>
            <a:t>quattro</a:t>
          </a:r>
          <a:r>
            <a:rPr lang="it-IT" sz="1500" kern="1200"/>
            <a:t> unità di personale (esclusa la POER/PO) da coordinare per ciascuna posizione. </a:t>
          </a:r>
          <a:endParaRPr lang="en-US" sz="1500" kern="1200"/>
        </a:p>
      </dsp:txBody>
      <dsp:txXfrm>
        <a:off x="38231" y="941622"/>
        <a:ext cx="10015740" cy="706706"/>
      </dsp:txXfrm>
    </dsp:sp>
    <dsp:sp modelId="{3FE4F2D8-CA95-470E-B460-0605A9A36AA8}">
      <dsp:nvSpPr>
        <dsp:cNvPr id="0" name=""/>
        <dsp:cNvSpPr/>
      </dsp:nvSpPr>
      <dsp:spPr>
        <a:xfrm>
          <a:off x="0" y="1729759"/>
          <a:ext cx="10092202" cy="783168"/>
        </a:xfrm>
        <a:prstGeom prst="round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it-IT" sz="1500" kern="1200"/>
            <a:t>Tale requisito garantisce una distribuzione equilibrata dei carichi di lavoro e una gestione efficiente delle risorse, facilitando la comunicazione interna e il raggiungimento degli obiettivi. </a:t>
          </a:r>
          <a:endParaRPr lang="en-US" sz="1500" kern="1200"/>
        </a:p>
      </dsp:txBody>
      <dsp:txXfrm>
        <a:off x="38231" y="1767990"/>
        <a:ext cx="10015740" cy="706706"/>
      </dsp:txXfrm>
    </dsp:sp>
    <dsp:sp modelId="{BAEC2AD3-DA15-40A5-B9C1-CE25097FB6D2}">
      <dsp:nvSpPr>
        <dsp:cNvPr id="0" name=""/>
        <dsp:cNvSpPr/>
      </dsp:nvSpPr>
      <dsp:spPr>
        <a:xfrm>
          <a:off x="0" y="2556128"/>
          <a:ext cx="10092202" cy="783168"/>
        </a:xfrm>
        <a:prstGeom prst="round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it-IT" sz="1500" kern="1200"/>
            <a:t>Il criterio non si applica per le PO legate a funzioni o progetti speciali, per le quali è prevista la possibilità di attivare l'incarico con un numero inferiore di personale. </a:t>
          </a:r>
          <a:endParaRPr lang="en-US" sz="1500" kern="1200"/>
        </a:p>
      </dsp:txBody>
      <dsp:txXfrm>
        <a:off x="38231" y="2594359"/>
        <a:ext cx="10015740" cy="7067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7378A3-60B1-4DB2-9719-5AE0D0E2A6A2}">
      <dsp:nvSpPr>
        <dsp:cNvPr id="0" name=""/>
        <dsp:cNvSpPr/>
      </dsp:nvSpPr>
      <dsp:spPr>
        <a:xfrm>
          <a:off x="625690" y="1659"/>
          <a:ext cx="6833386" cy="260441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it-IT" sz="2000" kern="1200"/>
            <a:t>Le Aree, i Distaccamenti e i Reparti si originano da:</a:t>
          </a:r>
          <a:endParaRPr lang="en-US" sz="2000" kern="1200"/>
        </a:p>
        <a:p>
          <a:pPr marL="171450" lvl="1" indent="-171450" algn="l" defTabSz="711200">
            <a:lnSpc>
              <a:spcPct val="90000"/>
            </a:lnSpc>
            <a:spcBef>
              <a:spcPct val="0"/>
            </a:spcBef>
            <a:spcAft>
              <a:spcPct val="15000"/>
            </a:spcAft>
            <a:buChar char="•"/>
          </a:pPr>
          <a:r>
            <a:rPr lang="it-IT" sz="1600" b="1" kern="1200"/>
            <a:t>Uffici delle dogane </a:t>
          </a:r>
          <a:r>
            <a:rPr lang="it-IT" sz="1600" kern="1200"/>
            <a:t>che sono stati </a:t>
          </a:r>
          <a:r>
            <a:rPr lang="it-IT" sz="1600" b="1" kern="1200"/>
            <a:t>de-quotati</a:t>
          </a:r>
          <a:r>
            <a:rPr lang="it-IT" sz="1600" kern="1200"/>
            <a:t> in un’articolazione territoriale di un Ufficio locale ADM; tali unità organizzative danno sempre luogo ad </a:t>
          </a:r>
          <a:r>
            <a:rPr lang="it-IT" sz="1600" b="1" kern="1200"/>
            <a:t>Aree territoriali</a:t>
          </a:r>
          <a:r>
            <a:rPr lang="it-IT" sz="1600" kern="1200"/>
            <a:t> o </a:t>
          </a:r>
          <a:r>
            <a:rPr lang="it-IT" sz="1600" b="1" kern="1200"/>
            <a:t>Distaccamenti locali</a:t>
          </a:r>
          <a:r>
            <a:rPr lang="it-IT" sz="1600" kern="1200"/>
            <a:t>,</a:t>
          </a:r>
          <a:endParaRPr lang="en-US" sz="1600" kern="1200"/>
        </a:p>
        <a:p>
          <a:pPr marL="171450" lvl="1" indent="-171450" algn="l" defTabSz="711200">
            <a:lnSpc>
              <a:spcPct val="90000"/>
            </a:lnSpc>
            <a:spcBef>
              <a:spcPct val="0"/>
            </a:spcBef>
            <a:spcAft>
              <a:spcPct val="15000"/>
            </a:spcAft>
            <a:buChar char="•"/>
          </a:pPr>
          <a:r>
            <a:rPr lang="it-IT" sz="1600" kern="1200"/>
            <a:t>unità organizzative che costituiscono all’</a:t>
          </a:r>
          <a:r>
            <a:rPr lang="it-IT" sz="1600" b="1" kern="1200"/>
            <a:t>attualità</a:t>
          </a:r>
          <a:r>
            <a:rPr lang="it-IT" sz="1600" kern="1200"/>
            <a:t> un’</a:t>
          </a:r>
          <a:r>
            <a:rPr lang="it-IT" sz="1600" b="1" kern="1200"/>
            <a:t>articolazione territoriale </a:t>
          </a:r>
          <a:r>
            <a:rPr lang="it-IT" sz="1600" kern="1200"/>
            <a:t>di Strutture dirigenziali di livello non generale del vigente assetto,</a:t>
          </a:r>
          <a:endParaRPr lang="en-US" sz="1600" kern="1200"/>
        </a:p>
        <a:p>
          <a:pPr marL="171450" lvl="1" indent="-171450" algn="l" defTabSz="711200">
            <a:lnSpc>
              <a:spcPct val="90000"/>
            </a:lnSpc>
            <a:spcBef>
              <a:spcPct val="0"/>
            </a:spcBef>
            <a:spcAft>
              <a:spcPct val="15000"/>
            </a:spcAft>
            <a:buChar char="•"/>
          </a:pPr>
          <a:r>
            <a:rPr lang="it-IT" sz="1600" kern="1200"/>
            <a:t>unità organizzative che </a:t>
          </a:r>
          <a:r>
            <a:rPr lang="it-IT" sz="1600" b="1" kern="1200"/>
            <a:t>non hanno una corrispondente Struttura </a:t>
          </a:r>
          <a:r>
            <a:rPr lang="it-IT" sz="1600" kern="1200"/>
            <a:t>nel vigente assetto.</a:t>
          </a:r>
          <a:endParaRPr lang="en-US" sz="1600" kern="1200"/>
        </a:p>
      </dsp:txBody>
      <dsp:txXfrm>
        <a:off x="701971" y="77940"/>
        <a:ext cx="6680824" cy="24518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C5083E-457D-4BCB-BA1E-9A1913277817}">
      <dsp:nvSpPr>
        <dsp:cNvPr id="0" name=""/>
        <dsp:cNvSpPr/>
      </dsp:nvSpPr>
      <dsp:spPr>
        <a:xfrm>
          <a:off x="0" y="41"/>
          <a:ext cx="3657112" cy="166645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it-IT" sz="1800" b="1" kern="1200"/>
            <a:t>Criteri di allocazione delle posizioni organizzative</a:t>
          </a:r>
          <a:endParaRPr lang="en-US" sz="1800" kern="1200"/>
        </a:p>
      </dsp:txBody>
      <dsp:txXfrm>
        <a:off x="81350" y="81391"/>
        <a:ext cx="3494412" cy="1503756"/>
      </dsp:txXfrm>
    </dsp:sp>
    <dsp:sp modelId="{B883B579-6FCB-47EA-BC4B-60A0EAD3EECB}">
      <dsp:nvSpPr>
        <dsp:cNvPr id="0" name=""/>
        <dsp:cNvSpPr/>
      </dsp:nvSpPr>
      <dsp:spPr>
        <a:xfrm rot="5400000">
          <a:off x="6241295" y="-667716"/>
          <a:ext cx="1333165" cy="6501532"/>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it-IT" sz="1900" kern="1200"/>
            <a:t>gli Uffici delle dogane de-quotati,</a:t>
          </a:r>
          <a:endParaRPr lang="en-US" sz="1900" kern="1200"/>
        </a:p>
        <a:p>
          <a:pPr marL="171450" lvl="1" indent="-171450" algn="l" defTabSz="844550">
            <a:lnSpc>
              <a:spcPct val="90000"/>
            </a:lnSpc>
            <a:spcBef>
              <a:spcPct val="0"/>
            </a:spcBef>
            <a:spcAft>
              <a:spcPct val="15000"/>
            </a:spcAft>
            <a:buChar char="•"/>
          </a:pPr>
          <a:r>
            <a:rPr lang="it-IT" sz="1900" kern="1200"/>
            <a:t>le Aree degli Uffici locali ADM,</a:t>
          </a:r>
          <a:endParaRPr lang="en-US" sz="1900" kern="1200"/>
        </a:p>
        <a:p>
          <a:pPr marL="171450" lvl="1" indent="-171450" algn="l" defTabSz="844550">
            <a:lnSpc>
              <a:spcPct val="90000"/>
            </a:lnSpc>
            <a:spcBef>
              <a:spcPct val="0"/>
            </a:spcBef>
            <a:spcAft>
              <a:spcPct val="15000"/>
            </a:spcAft>
            <a:buChar char="•"/>
          </a:pPr>
          <a:r>
            <a:rPr lang="it-IT" sz="1900" kern="1200"/>
            <a:t>le Aree e Distaccamenti,</a:t>
          </a:r>
          <a:endParaRPr lang="en-US" sz="1900" kern="1200"/>
        </a:p>
        <a:p>
          <a:pPr marL="171450" lvl="1" indent="-171450" algn="l" defTabSz="844550">
            <a:lnSpc>
              <a:spcPct val="90000"/>
            </a:lnSpc>
            <a:spcBef>
              <a:spcPct val="0"/>
            </a:spcBef>
            <a:spcAft>
              <a:spcPct val="15000"/>
            </a:spcAft>
            <a:buChar char="•"/>
          </a:pPr>
          <a:r>
            <a:rPr lang="it-IT" sz="1900" kern="1200"/>
            <a:t>le Aree delle Direzioni territoriali.</a:t>
          </a:r>
          <a:endParaRPr lang="en-US" sz="1900" kern="1200"/>
        </a:p>
      </dsp:txBody>
      <dsp:txXfrm rot="-5400000">
        <a:off x="3657112" y="1981547"/>
        <a:ext cx="6436452" cy="1203005"/>
      </dsp:txXfrm>
    </dsp:sp>
    <dsp:sp modelId="{F7C0739F-351B-4734-8F88-DDD8B9E17392}">
      <dsp:nvSpPr>
        <dsp:cNvPr id="0" name=""/>
        <dsp:cNvSpPr/>
      </dsp:nvSpPr>
      <dsp:spPr>
        <a:xfrm>
          <a:off x="0" y="1749821"/>
          <a:ext cx="3657112" cy="166645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it-IT" sz="1800" kern="1200"/>
            <a:t>Le unità organizzative incardinate nelle Strutture territoriali in cui allocare le POER e le PO sono state individuate secondo i seguenti criteri progressivi:</a:t>
          </a:r>
          <a:endParaRPr lang="en-US" sz="1800" kern="1200"/>
        </a:p>
      </dsp:txBody>
      <dsp:txXfrm>
        <a:off x="81350" y="1831171"/>
        <a:ext cx="3494412" cy="15037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B1D17-6B06-47F9-9F73-D5FFC4CF798C}">
      <dsp:nvSpPr>
        <dsp:cNvPr id="0" name=""/>
        <dsp:cNvSpPr/>
      </dsp:nvSpPr>
      <dsp:spPr>
        <a:xfrm>
          <a:off x="0" y="5607"/>
          <a:ext cx="10551719" cy="83289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b="1" kern="1200"/>
            <a:t>Primo Criterio: Uffici delle dogane de-quotati</a:t>
          </a:r>
        </a:p>
        <a:p>
          <a:pPr marL="0" lvl="0" indent="0" algn="ctr" defTabSz="889000">
            <a:lnSpc>
              <a:spcPct val="90000"/>
            </a:lnSpc>
            <a:spcBef>
              <a:spcPct val="0"/>
            </a:spcBef>
            <a:spcAft>
              <a:spcPct val="35000"/>
            </a:spcAft>
            <a:buNone/>
          </a:pPr>
          <a:r>
            <a:rPr lang="it-IT" sz="2000" b="1" kern="1200"/>
            <a:t>(n. 16 POER – n. 71 PO)</a:t>
          </a:r>
          <a:endParaRPr lang="en-US" sz="2000" kern="1200"/>
        </a:p>
      </dsp:txBody>
      <dsp:txXfrm>
        <a:off x="24395" y="30002"/>
        <a:ext cx="10502929" cy="784102"/>
      </dsp:txXfrm>
    </dsp:sp>
    <dsp:sp modelId="{A1C13422-36DC-44AB-9E1D-53CD4CFA5F4A}">
      <dsp:nvSpPr>
        <dsp:cNvPr id="0" name=""/>
        <dsp:cNvSpPr/>
      </dsp:nvSpPr>
      <dsp:spPr>
        <a:xfrm rot="5400000">
          <a:off x="4796774" y="902377"/>
          <a:ext cx="958170" cy="114980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66950">
            <a:lnSpc>
              <a:spcPct val="90000"/>
            </a:lnSpc>
            <a:spcBef>
              <a:spcPct val="0"/>
            </a:spcBef>
            <a:spcAft>
              <a:spcPct val="35000"/>
            </a:spcAft>
            <a:buNone/>
          </a:pPr>
          <a:endParaRPr lang="en-US" sz="5100" kern="1200"/>
        </a:p>
      </dsp:txBody>
      <dsp:txXfrm rot="-5400000">
        <a:off x="4930919" y="998194"/>
        <a:ext cx="689882" cy="670719"/>
      </dsp:txXfrm>
    </dsp:sp>
    <dsp:sp modelId="{30A86288-8CAB-4DCE-B7BE-FF3A0AB48798}">
      <dsp:nvSpPr>
        <dsp:cNvPr id="0" name=""/>
        <dsp:cNvSpPr/>
      </dsp:nvSpPr>
      <dsp:spPr>
        <a:xfrm>
          <a:off x="-34261" y="2116060"/>
          <a:ext cx="10620242" cy="255512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a:t>A ciascun Ufficio delle dogane de-quotato* - che origina un’articolazione di tipo </a:t>
          </a:r>
          <a:r>
            <a:rPr lang="it-IT" sz="2400" b="1" kern="1200"/>
            <a:t>Area territoriale </a:t>
          </a:r>
          <a:r>
            <a:rPr lang="it-IT" sz="2400" kern="1200"/>
            <a:t>o </a:t>
          </a:r>
          <a:r>
            <a:rPr lang="it-IT" sz="2400" b="1" kern="1200"/>
            <a:t>Distaccamento locale </a:t>
          </a:r>
          <a:r>
            <a:rPr lang="it-IT" sz="2400" kern="1200"/>
            <a:t>di un Ufficio locale ADM - è attribuito:</a:t>
          </a:r>
          <a:endParaRPr lang="en-US" sz="2400" kern="1200"/>
        </a:p>
        <a:p>
          <a:pPr marL="171450" lvl="1" indent="-171450" algn="l" defTabSz="800100">
            <a:lnSpc>
              <a:spcPct val="90000"/>
            </a:lnSpc>
            <a:spcBef>
              <a:spcPct val="0"/>
            </a:spcBef>
            <a:spcAft>
              <a:spcPct val="15000"/>
            </a:spcAft>
            <a:buChar char="•"/>
          </a:pPr>
          <a:r>
            <a:rPr lang="it-IT" sz="1800" kern="1200"/>
            <a:t>una POER di I livello,</a:t>
          </a:r>
          <a:endParaRPr lang="en-US" sz="1800" kern="1200"/>
        </a:p>
        <a:p>
          <a:pPr marL="171450" lvl="1" indent="-171450" algn="l" defTabSz="800100">
            <a:lnSpc>
              <a:spcPct val="90000"/>
            </a:lnSpc>
            <a:spcBef>
              <a:spcPct val="0"/>
            </a:spcBef>
            <a:spcAft>
              <a:spcPct val="15000"/>
            </a:spcAft>
            <a:buChar char="•"/>
          </a:pPr>
          <a:r>
            <a:rPr lang="it-IT" sz="1800" kern="1200"/>
            <a:t>un numero di PO pari alle attuali POER, PO e/o incarichi di responsabilità attribuiti, aumentato di una unità.</a:t>
          </a:r>
          <a:endParaRPr lang="en-US" sz="1800" kern="1200"/>
        </a:p>
      </dsp:txBody>
      <dsp:txXfrm>
        <a:off x="40576" y="2190897"/>
        <a:ext cx="10470568" cy="24054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8B290-54AA-4B8B-9221-677A4FF4C1C9}">
      <dsp:nvSpPr>
        <dsp:cNvPr id="0" name=""/>
        <dsp:cNvSpPr/>
      </dsp:nvSpPr>
      <dsp:spPr>
        <a:xfrm>
          <a:off x="0" y="2734"/>
          <a:ext cx="4465990" cy="928273"/>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a:t>Uffici locali ADM con I livello di graduazione</a:t>
          </a:r>
        </a:p>
        <a:p>
          <a:pPr marL="0" lvl="0" indent="0" algn="ctr" defTabSz="622300">
            <a:lnSpc>
              <a:spcPct val="90000"/>
            </a:lnSpc>
            <a:spcBef>
              <a:spcPct val="0"/>
            </a:spcBef>
            <a:spcAft>
              <a:spcPct val="35000"/>
            </a:spcAft>
            <a:buNone/>
          </a:pPr>
          <a:r>
            <a:rPr lang="it-IT" sz="1400" b="1" kern="1200"/>
            <a:t>(n. 60 POER – n. 20 PO)</a:t>
          </a:r>
          <a:endParaRPr lang="en-US" sz="1400" kern="1200"/>
        </a:p>
      </dsp:txBody>
      <dsp:txXfrm>
        <a:off x="27188" y="29922"/>
        <a:ext cx="4411614" cy="873897"/>
      </dsp:txXfrm>
    </dsp:sp>
    <dsp:sp modelId="{1D2C9A78-BE20-4B98-B844-65AD0820E424}">
      <dsp:nvSpPr>
        <dsp:cNvPr id="0" name=""/>
        <dsp:cNvSpPr/>
      </dsp:nvSpPr>
      <dsp:spPr>
        <a:xfrm rot="5413625">
          <a:off x="2016969" y="1262879"/>
          <a:ext cx="424650" cy="2750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rot="-5400000">
        <a:off x="2146942" y="1188080"/>
        <a:ext cx="165031" cy="342135"/>
      </dsp:txXfrm>
    </dsp:sp>
    <dsp:sp modelId="{9D1442F0-0D67-4471-AC13-8C204B3E4717}">
      <dsp:nvSpPr>
        <dsp:cNvPr id="0" name=""/>
        <dsp:cNvSpPr/>
      </dsp:nvSpPr>
      <dsp:spPr>
        <a:xfrm>
          <a:off x="0" y="1869801"/>
          <a:ext cx="4441905" cy="327084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kern="1200"/>
            <a:t>Ai 20 Uffici locali ADM con I livello di graduazione sono attribuite n. 3 POER e n. 1 PO secondo il seguente assetto:</a:t>
          </a:r>
          <a:endParaRPr lang="en-US" sz="1600" kern="1200"/>
        </a:p>
        <a:p>
          <a:pPr marL="171450" lvl="1" indent="-171450" algn="l" defTabSz="711200">
            <a:lnSpc>
              <a:spcPct val="90000"/>
            </a:lnSpc>
            <a:spcBef>
              <a:spcPct val="0"/>
            </a:spcBef>
            <a:spcAft>
              <a:spcPct val="15000"/>
            </a:spcAft>
            <a:buChar char="•"/>
          </a:pPr>
          <a:r>
            <a:rPr lang="it-IT" sz="1600" kern="1200"/>
            <a:t>n. 1 POER di livello “II” da attribuire all’Area “Autorizzazioni, Atti e Contabilità”;</a:t>
          </a:r>
          <a:endParaRPr lang="en-US" sz="1600" kern="1200"/>
        </a:p>
        <a:p>
          <a:pPr marL="171450" lvl="1" indent="-171450" algn="l" defTabSz="711200">
            <a:lnSpc>
              <a:spcPct val="90000"/>
            </a:lnSpc>
            <a:spcBef>
              <a:spcPct val="0"/>
            </a:spcBef>
            <a:spcAft>
              <a:spcPct val="15000"/>
            </a:spcAft>
            <a:buChar char="•"/>
          </a:pPr>
          <a:r>
            <a:rPr lang="it-IT" sz="1600" kern="1200"/>
            <a:t>n. 1 POER di livello “II” da attribuire all’Area “Verifiche e Antifrode”;</a:t>
          </a:r>
          <a:endParaRPr lang="en-US" sz="1600" kern="1200"/>
        </a:p>
        <a:p>
          <a:pPr marL="171450" lvl="1" indent="-171450" algn="l" defTabSz="711200">
            <a:lnSpc>
              <a:spcPct val="90000"/>
            </a:lnSpc>
            <a:spcBef>
              <a:spcPct val="0"/>
            </a:spcBef>
            <a:spcAft>
              <a:spcPct val="15000"/>
            </a:spcAft>
            <a:buChar char="•"/>
          </a:pPr>
          <a:r>
            <a:rPr lang="it-IT" sz="1600" kern="1200"/>
            <a:t>n. 1 POER di livello “III” da attribuire all’Area “Legale e Contenzioso”;</a:t>
          </a:r>
          <a:endParaRPr lang="en-US" sz="1600" kern="1200"/>
        </a:p>
        <a:p>
          <a:pPr marL="171450" lvl="1" indent="-171450" algn="l" defTabSz="711200">
            <a:lnSpc>
              <a:spcPct val="90000"/>
            </a:lnSpc>
            <a:spcBef>
              <a:spcPct val="0"/>
            </a:spcBef>
            <a:spcAft>
              <a:spcPct val="15000"/>
            </a:spcAft>
            <a:buChar char="•"/>
          </a:pPr>
          <a:r>
            <a:rPr lang="it-IT" sz="1600" kern="1200"/>
            <a:t>n. 1 PO da attribuire all’Area “Servizi di Supporto e relazioni con il pubblico”.</a:t>
          </a:r>
          <a:endParaRPr lang="en-US" sz="1600" kern="1200"/>
        </a:p>
      </dsp:txBody>
      <dsp:txXfrm>
        <a:off x="95800" y="1965601"/>
        <a:ext cx="4250305" cy="30792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8B290-54AA-4B8B-9221-677A4FF4C1C9}">
      <dsp:nvSpPr>
        <dsp:cNvPr id="0" name=""/>
        <dsp:cNvSpPr/>
      </dsp:nvSpPr>
      <dsp:spPr>
        <a:xfrm>
          <a:off x="0" y="4039"/>
          <a:ext cx="4465990" cy="900978"/>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a:t>Uffici locali ADM con II livello di graduazione</a:t>
          </a:r>
        </a:p>
        <a:p>
          <a:pPr marL="0" lvl="0" indent="0" algn="ctr" defTabSz="622300">
            <a:lnSpc>
              <a:spcPct val="90000"/>
            </a:lnSpc>
            <a:spcBef>
              <a:spcPct val="0"/>
            </a:spcBef>
            <a:spcAft>
              <a:spcPct val="35000"/>
            </a:spcAft>
            <a:buNone/>
          </a:pPr>
          <a:r>
            <a:rPr lang="it-IT" sz="1400" b="1" kern="1200"/>
            <a:t>(n. 26 POER – n. 26 PO)</a:t>
          </a:r>
          <a:endParaRPr lang="en-US" sz="1400" kern="1200"/>
        </a:p>
      </dsp:txBody>
      <dsp:txXfrm>
        <a:off x="26389" y="30428"/>
        <a:ext cx="4413212" cy="848200"/>
      </dsp:txXfrm>
    </dsp:sp>
    <dsp:sp modelId="{1D2C9A78-BE20-4B98-B844-65AD0820E424}">
      <dsp:nvSpPr>
        <dsp:cNvPr id="0" name=""/>
        <dsp:cNvSpPr/>
      </dsp:nvSpPr>
      <dsp:spPr>
        <a:xfrm rot="5386478">
          <a:off x="2015119" y="1253562"/>
          <a:ext cx="443148" cy="28259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rot="-5400000">
        <a:off x="2151746" y="1173288"/>
        <a:ext cx="169559" cy="358368"/>
      </dsp:txXfrm>
    </dsp:sp>
    <dsp:sp modelId="{9D1442F0-0D67-4471-AC13-8C204B3E4717}">
      <dsp:nvSpPr>
        <dsp:cNvPr id="0" name=""/>
        <dsp:cNvSpPr/>
      </dsp:nvSpPr>
      <dsp:spPr>
        <a:xfrm>
          <a:off x="24084" y="1884706"/>
          <a:ext cx="4441905" cy="326256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u="none" kern="1200"/>
            <a:t>Ai 13 Uffici locali ADM con II livello di graduazione sono attribuite n. 2 POER e n. 2 PO secondo il seguente assetto:</a:t>
          </a:r>
          <a:endParaRPr lang="en-US" sz="1600" u="none" kern="1200"/>
        </a:p>
        <a:p>
          <a:pPr marL="171450" lvl="1" indent="-171450" algn="l" defTabSz="711200">
            <a:lnSpc>
              <a:spcPct val="90000"/>
            </a:lnSpc>
            <a:spcBef>
              <a:spcPct val="0"/>
            </a:spcBef>
            <a:spcAft>
              <a:spcPct val="15000"/>
            </a:spcAft>
            <a:buChar char="•"/>
          </a:pPr>
          <a:r>
            <a:rPr lang="it-IT" sz="1600" u="none" kern="1200"/>
            <a:t>n. 1 POER di livello “II” da attribuire all’Area “Autorizzazioni, Atti e Contabilità”;</a:t>
          </a:r>
          <a:endParaRPr lang="en-US" sz="1600" u="none" kern="1200"/>
        </a:p>
        <a:p>
          <a:pPr marL="171450" lvl="1" indent="-171450" algn="l" defTabSz="711200">
            <a:lnSpc>
              <a:spcPct val="90000"/>
            </a:lnSpc>
            <a:spcBef>
              <a:spcPct val="0"/>
            </a:spcBef>
            <a:spcAft>
              <a:spcPct val="15000"/>
            </a:spcAft>
            <a:buChar char="•"/>
          </a:pPr>
          <a:r>
            <a:rPr lang="it-IT" sz="1600" u="none" kern="1200"/>
            <a:t>n. 1 POER di livello “II” da attribuire all’Area “Verifiche e Antifrode”;</a:t>
          </a:r>
        </a:p>
        <a:p>
          <a:pPr marL="171450" lvl="1" indent="-171450" algn="l" defTabSz="711200">
            <a:lnSpc>
              <a:spcPct val="90000"/>
            </a:lnSpc>
            <a:spcBef>
              <a:spcPct val="0"/>
            </a:spcBef>
            <a:spcAft>
              <a:spcPct val="15000"/>
            </a:spcAft>
            <a:buChar char="•"/>
          </a:pPr>
          <a:r>
            <a:rPr lang="it-IT" sz="1600" u="none" kern="1200"/>
            <a:t>n. 1 PO da attribuire all’Area “Legale e Contenzioso”;</a:t>
          </a:r>
        </a:p>
        <a:p>
          <a:pPr marL="171450" lvl="1" indent="-171450" algn="l" defTabSz="711200">
            <a:lnSpc>
              <a:spcPct val="90000"/>
            </a:lnSpc>
            <a:spcBef>
              <a:spcPct val="0"/>
            </a:spcBef>
            <a:spcAft>
              <a:spcPct val="15000"/>
            </a:spcAft>
            <a:buChar char="•"/>
          </a:pPr>
          <a:r>
            <a:rPr lang="it-IT" sz="1600" u="none" kern="1200"/>
            <a:t>n. 1 PO da attribuire all’Area “Servizi di Supporto e relazioni con il pubblico”.</a:t>
          </a:r>
        </a:p>
      </dsp:txBody>
      <dsp:txXfrm>
        <a:off x="119641" y="1980263"/>
        <a:ext cx="4250791" cy="30714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8B290-54AA-4B8B-9221-677A4FF4C1C9}">
      <dsp:nvSpPr>
        <dsp:cNvPr id="0" name=""/>
        <dsp:cNvSpPr/>
      </dsp:nvSpPr>
      <dsp:spPr>
        <a:xfrm>
          <a:off x="0" y="3941"/>
          <a:ext cx="3190642" cy="83336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a:t>Uffici locali ADM con III livello di graduazione</a:t>
          </a:r>
        </a:p>
        <a:p>
          <a:pPr marL="0" lvl="0" indent="0" algn="ctr" defTabSz="622300">
            <a:lnSpc>
              <a:spcPct val="90000"/>
            </a:lnSpc>
            <a:spcBef>
              <a:spcPct val="0"/>
            </a:spcBef>
            <a:spcAft>
              <a:spcPct val="35000"/>
            </a:spcAft>
            <a:buNone/>
          </a:pPr>
          <a:r>
            <a:rPr lang="it-IT" sz="1400" b="1" kern="1200"/>
            <a:t>(n. 28 POER – n. 14 PO)</a:t>
          </a:r>
          <a:endParaRPr lang="en-US" sz="1400" kern="1200"/>
        </a:p>
      </dsp:txBody>
      <dsp:txXfrm>
        <a:off x="24408" y="28349"/>
        <a:ext cx="3141826" cy="784546"/>
      </dsp:txXfrm>
    </dsp:sp>
    <dsp:sp modelId="{1D2C9A78-BE20-4B98-B844-65AD0820E424}">
      <dsp:nvSpPr>
        <dsp:cNvPr id="0" name=""/>
        <dsp:cNvSpPr/>
      </dsp:nvSpPr>
      <dsp:spPr>
        <a:xfrm rot="5409555">
          <a:off x="1400784" y="1137715"/>
          <a:ext cx="384394" cy="2489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rot="-5400000">
        <a:off x="1518391" y="1070008"/>
        <a:ext cx="149386" cy="309701"/>
      </dsp:txXfrm>
    </dsp:sp>
    <dsp:sp modelId="{9D1442F0-0D67-4471-AC13-8C204B3E4717}">
      <dsp:nvSpPr>
        <dsp:cNvPr id="0" name=""/>
        <dsp:cNvSpPr/>
      </dsp:nvSpPr>
      <dsp:spPr>
        <a:xfrm>
          <a:off x="0" y="1687104"/>
          <a:ext cx="3173435" cy="365767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it-IT" sz="1500" kern="1200"/>
            <a:t>Ai 14 Uffici locali ADM con III livello di graduazione sono attribuite n. 2 POER e n. 1 PO secondo il seguente assetto:</a:t>
          </a:r>
          <a:endParaRPr lang="en-US" sz="1500" kern="1200"/>
        </a:p>
        <a:p>
          <a:pPr marL="114300" lvl="1" indent="-114300" algn="l" defTabSz="666750">
            <a:lnSpc>
              <a:spcPct val="90000"/>
            </a:lnSpc>
            <a:spcBef>
              <a:spcPct val="0"/>
            </a:spcBef>
            <a:spcAft>
              <a:spcPct val="15000"/>
            </a:spcAft>
            <a:buChar char="•"/>
          </a:pPr>
          <a:r>
            <a:rPr lang="it-IT" sz="1500" kern="1200"/>
            <a:t>n. 1 POER di livello “III” da attribuire all’Area “Autorizzazioni, Atti e Contabilità”;</a:t>
          </a:r>
          <a:endParaRPr lang="en-US" sz="1500" kern="1200"/>
        </a:p>
        <a:p>
          <a:pPr marL="114300" lvl="1" indent="-114300" algn="l" defTabSz="666750">
            <a:lnSpc>
              <a:spcPct val="90000"/>
            </a:lnSpc>
            <a:spcBef>
              <a:spcPct val="0"/>
            </a:spcBef>
            <a:spcAft>
              <a:spcPct val="15000"/>
            </a:spcAft>
            <a:buChar char="•"/>
          </a:pPr>
          <a:r>
            <a:rPr lang="it-IT" sz="1500" kern="1200"/>
            <a:t>n. 1 POER di livello “III” da attribuire all’Area “Verifiche e Antifrode”;</a:t>
          </a:r>
          <a:endParaRPr lang="en-US" sz="1500" kern="1200"/>
        </a:p>
        <a:p>
          <a:pPr marL="114300" lvl="1" indent="-114300" algn="l" defTabSz="666750">
            <a:lnSpc>
              <a:spcPct val="90000"/>
            </a:lnSpc>
            <a:spcBef>
              <a:spcPct val="0"/>
            </a:spcBef>
            <a:spcAft>
              <a:spcPct val="15000"/>
            </a:spcAft>
            <a:buChar char="•"/>
          </a:pPr>
          <a:r>
            <a:rPr lang="it-IT" sz="1500" kern="1200"/>
            <a:t>n. 1 PO da attribuire all’Area “Servizi di Supporto e relazioni con il pubblico, Legale e Contenzioso”.</a:t>
          </a:r>
          <a:endParaRPr lang="en-US" sz="1500" kern="1200"/>
        </a:p>
      </dsp:txBody>
      <dsp:txXfrm>
        <a:off x="92947" y="1780051"/>
        <a:ext cx="2987541" cy="34717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8B290-54AA-4B8B-9221-677A4FF4C1C9}">
      <dsp:nvSpPr>
        <dsp:cNvPr id="0" name=""/>
        <dsp:cNvSpPr/>
      </dsp:nvSpPr>
      <dsp:spPr>
        <a:xfrm>
          <a:off x="0" y="5966"/>
          <a:ext cx="3190642" cy="896817"/>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a:t>Uffici locali ADM con IV livello di graduazione</a:t>
          </a:r>
        </a:p>
        <a:p>
          <a:pPr marL="0" lvl="0" indent="0" algn="ctr" defTabSz="622300">
            <a:lnSpc>
              <a:spcPct val="90000"/>
            </a:lnSpc>
            <a:spcBef>
              <a:spcPct val="0"/>
            </a:spcBef>
            <a:spcAft>
              <a:spcPct val="35000"/>
            </a:spcAft>
            <a:buNone/>
          </a:pPr>
          <a:r>
            <a:rPr lang="it-IT" sz="1400" b="1" kern="1200"/>
            <a:t>(n. 18 POER – n. 27 PO)</a:t>
          </a:r>
          <a:endParaRPr lang="en-US" sz="1400" kern="1200"/>
        </a:p>
      </dsp:txBody>
      <dsp:txXfrm>
        <a:off x="26267" y="32233"/>
        <a:ext cx="3138108" cy="844283"/>
      </dsp:txXfrm>
    </dsp:sp>
    <dsp:sp modelId="{1D2C9A78-BE20-4B98-B844-65AD0820E424}">
      <dsp:nvSpPr>
        <dsp:cNvPr id="0" name=""/>
        <dsp:cNvSpPr/>
      </dsp:nvSpPr>
      <dsp:spPr>
        <a:xfrm rot="5390456">
          <a:off x="1407171" y="1202549"/>
          <a:ext cx="381128" cy="2430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rot="-5400000">
        <a:off x="1524718" y="1133511"/>
        <a:ext cx="145830" cy="308213"/>
      </dsp:txXfrm>
    </dsp:sp>
    <dsp:sp modelId="{9D1442F0-0D67-4471-AC13-8C204B3E4717}">
      <dsp:nvSpPr>
        <dsp:cNvPr id="0" name=""/>
        <dsp:cNvSpPr/>
      </dsp:nvSpPr>
      <dsp:spPr>
        <a:xfrm>
          <a:off x="17206" y="1745365"/>
          <a:ext cx="3173435" cy="3616053"/>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13410">
            <a:lnSpc>
              <a:spcPct val="90000"/>
            </a:lnSpc>
            <a:spcBef>
              <a:spcPct val="0"/>
            </a:spcBef>
            <a:spcAft>
              <a:spcPct val="35000"/>
            </a:spcAft>
            <a:buNone/>
          </a:pPr>
          <a:r>
            <a:rPr lang="it-IT" sz="1380" u="none" kern="1200"/>
            <a:t>Ai 15 Uffici locali ADM con IV livello di graduazione sono attribuite n. 1 POER e n. 2 PO secondo il seguente assetto:</a:t>
          </a:r>
          <a:endParaRPr lang="en-US" sz="1380" u="none" kern="1200"/>
        </a:p>
        <a:p>
          <a:pPr marL="114300" lvl="1" indent="-114300" algn="l" defTabSz="613410">
            <a:lnSpc>
              <a:spcPct val="90000"/>
            </a:lnSpc>
            <a:spcBef>
              <a:spcPct val="0"/>
            </a:spcBef>
            <a:spcAft>
              <a:spcPct val="15000"/>
            </a:spcAft>
            <a:buChar char="•"/>
          </a:pPr>
          <a:r>
            <a:rPr lang="it-IT" sz="1380" u="none" kern="1200"/>
            <a:t>n. 1 POER di livello “III” da attribuire all’Area “Autorizzazioni, Atti e Contabilità”;</a:t>
          </a:r>
          <a:endParaRPr lang="en-US" sz="1380" u="none" kern="1200"/>
        </a:p>
        <a:p>
          <a:pPr marL="114300" lvl="1" indent="-114300" algn="l" defTabSz="613410">
            <a:lnSpc>
              <a:spcPct val="90000"/>
            </a:lnSpc>
            <a:spcBef>
              <a:spcPct val="0"/>
            </a:spcBef>
            <a:spcAft>
              <a:spcPct val="15000"/>
            </a:spcAft>
            <a:buChar char="•"/>
          </a:pPr>
          <a:r>
            <a:rPr lang="it-IT" sz="1380" u="none" kern="1200"/>
            <a:t>n. 1 POER di livello “III” da attribuire all’Area “Verifiche e Antifrode” nel caso in cui presso la sede dell’Ufficio locale ADM sia istituita una sezione  della Direzione Distrettuale Antimafia – DDA – o n. 1 PO nei casi residuali;</a:t>
          </a:r>
        </a:p>
        <a:p>
          <a:pPr marL="114300" lvl="1" indent="-114300" algn="l" defTabSz="613410">
            <a:lnSpc>
              <a:spcPct val="90000"/>
            </a:lnSpc>
            <a:spcBef>
              <a:spcPct val="0"/>
            </a:spcBef>
            <a:spcAft>
              <a:spcPct val="15000"/>
            </a:spcAft>
            <a:buChar char="•"/>
          </a:pPr>
          <a:r>
            <a:rPr lang="it-IT" sz="1380" u="none" kern="1200"/>
            <a:t>n. 1 PO da attribuire all’Area “Servizi di Supporto e relazioni con il pubblico, Legale e Contenzioso”.</a:t>
          </a:r>
        </a:p>
      </dsp:txBody>
      <dsp:txXfrm>
        <a:off x="110153" y="1838312"/>
        <a:ext cx="2987541" cy="343015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8B290-54AA-4B8B-9221-677A4FF4C1C9}">
      <dsp:nvSpPr>
        <dsp:cNvPr id="0" name=""/>
        <dsp:cNvSpPr/>
      </dsp:nvSpPr>
      <dsp:spPr>
        <a:xfrm>
          <a:off x="0" y="3513"/>
          <a:ext cx="3190642" cy="889352"/>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b="1" kern="1200"/>
            <a:t>Uffici locali ADM con V livello di graduazione</a:t>
          </a:r>
        </a:p>
        <a:p>
          <a:pPr marL="0" lvl="0" indent="0" algn="ctr" defTabSz="622300">
            <a:lnSpc>
              <a:spcPct val="90000"/>
            </a:lnSpc>
            <a:spcBef>
              <a:spcPct val="0"/>
            </a:spcBef>
            <a:spcAft>
              <a:spcPct val="35000"/>
            </a:spcAft>
            <a:buNone/>
          </a:pPr>
          <a:r>
            <a:rPr lang="it-IT" sz="1400" b="1" kern="1200"/>
            <a:t>(n. 10 POER – n. 10 PO)</a:t>
          </a:r>
          <a:endParaRPr lang="en-US" sz="1400" kern="1200"/>
        </a:p>
      </dsp:txBody>
      <dsp:txXfrm>
        <a:off x="26048" y="29561"/>
        <a:ext cx="3138546" cy="837256"/>
      </dsp:txXfrm>
    </dsp:sp>
    <dsp:sp modelId="{1D2C9A78-BE20-4B98-B844-65AD0820E424}">
      <dsp:nvSpPr>
        <dsp:cNvPr id="0" name=""/>
        <dsp:cNvSpPr/>
      </dsp:nvSpPr>
      <dsp:spPr>
        <a:xfrm rot="5414714">
          <a:off x="1430160" y="1100775"/>
          <a:ext cx="323453" cy="29925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rot="-5400000">
        <a:off x="1502303" y="1088675"/>
        <a:ext cx="179551" cy="233677"/>
      </dsp:txXfrm>
    </dsp:sp>
    <dsp:sp modelId="{9D1442F0-0D67-4471-AC13-8C204B3E4717}">
      <dsp:nvSpPr>
        <dsp:cNvPr id="0" name=""/>
        <dsp:cNvSpPr/>
      </dsp:nvSpPr>
      <dsp:spPr>
        <a:xfrm>
          <a:off x="0" y="1607937"/>
          <a:ext cx="3173435" cy="170061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u="none" kern="1200"/>
            <a:t>Ai 9 Uffici locali ADM con V livello di graduazione sono attribuite n. 1 POER e n. 1 PO secondo il seguente assetto:</a:t>
          </a:r>
          <a:endParaRPr lang="en-US" sz="1300" u="none" kern="1200"/>
        </a:p>
        <a:p>
          <a:pPr marL="114300" lvl="1" indent="-114300" algn="l" defTabSz="577850">
            <a:lnSpc>
              <a:spcPct val="90000"/>
            </a:lnSpc>
            <a:spcBef>
              <a:spcPct val="0"/>
            </a:spcBef>
            <a:spcAft>
              <a:spcPct val="15000"/>
            </a:spcAft>
            <a:buChar char="•"/>
          </a:pPr>
          <a:r>
            <a:rPr lang="it-IT" sz="1300" u="none" kern="1200"/>
            <a:t>n. 1 POER di livello “III” da attribuire all’Area “Autorizzazioni, Atti e Contabilità, Verifiche e Antifrode”;</a:t>
          </a:r>
          <a:endParaRPr lang="en-US" sz="1300" u="none" kern="1200"/>
        </a:p>
        <a:p>
          <a:pPr marL="114300" lvl="1" indent="-114300" algn="l" defTabSz="577850">
            <a:lnSpc>
              <a:spcPct val="90000"/>
            </a:lnSpc>
            <a:spcBef>
              <a:spcPct val="0"/>
            </a:spcBef>
            <a:spcAft>
              <a:spcPct val="15000"/>
            </a:spcAft>
            <a:buChar char="•"/>
          </a:pPr>
          <a:r>
            <a:rPr lang="it-IT" sz="1300" u="none" kern="1200"/>
            <a:t>n. 1 PO da attribuire all’Area “Servizi di Supporto e relazioni con il pubblico, Legale e Contenzioso”.</a:t>
          </a:r>
        </a:p>
      </dsp:txBody>
      <dsp:txXfrm>
        <a:off x="49809" y="1657746"/>
        <a:ext cx="3073817" cy="1601001"/>
      </dsp:txXfrm>
    </dsp:sp>
    <dsp:sp modelId="{2EA2AD27-AB0A-414D-A769-9624A81C25BD}">
      <dsp:nvSpPr>
        <dsp:cNvPr id="0" name=""/>
        <dsp:cNvSpPr/>
      </dsp:nvSpPr>
      <dsp:spPr>
        <a:xfrm rot="5400000">
          <a:off x="1481963" y="3337803"/>
          <a:ext cx="209507" cy="22522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5400000">
        <a:off x="1519150" y="3345661"/>
        <a:ext cx="135133" cy="146655"/>
      </dsp:txXfrm>
    </dsp:sp>
    <dsp:sp modelId="{5C57B048-553B-4AA1-A501-ECB38373D0E8}">
      <dsp:nvSpPr>
        <dsp:cNvPr id="0" name=""/>
        <dsp:cNvSpPr/>
      </dsp:nvSpPr>
      <dsp:spPr>
        <a:xfrm>
          <a:off x="0" y="3592272"/>
          <a:ext cx="3173435" cy="170844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u="none" kern="1200"/>
            <a:t>All’Ufficio locale ADM di Lampedusa sono attribuite n. 1 POER e n. 1 PO secondo il seguente assetto:</a:t>
          </a:r>
          <a:endParaRPr lang="en-US" sz="1300" u="none" kern="1200"/>
        </a:p>
        <a:p>
          <a:pPr marL="114300" lvl="1" indent="-114300" algn="l" defTabSz="577850">
            <a:lnSpc>
              <a:spcPct val="90000"/>
            </a:lnSpc>
            <a:spcBef>
              <a:spcPct val="0"/>
            </a:spcBef>
            <a:spcAft>
              <a:spcPct val="15000"/>
            </a:spcAft>
            <a:buChar char="•"/>
          </a:pPr>
          <a:r>
            <a:rPr lang="it-IT" sz="1300" u="none" kern="1200"/>
            <a:t>n. 1 POER di livello “III” da attribuire all’Area “Atti e Contabilità”;</a:t>
          </a:r>
          <a:endParaRPr lang="en-US" sz="1300" u="none" kern="1200"/>
        </a:p>
        <a:p>
          <a:pPr marL="114300" lvl="1" indent="-114300" algn="l" defTabSz="577850">
            <a:lnSpc>
              <a:spcPct val="90000"/>
            </a:lnSpc>
            <a:spcBef>
              <a:spcPct val="0"/>
            </a:spcBef>
            <a:spcAft>
              <a:spcPct val="15000"/>
            </a:spcAft>
            <a:buChar char="•"/>
          </a:pPr>
          <a:r>
            <a:rPr lang="it-IT" sz="1300" u="none" kern="1200"/>
            <a:t>n. 1 PO da attribuire all’Area “Servizi Generali, di Supporto e verifiche”.</a:t>
          </a:r>
        </a:p>
      </dsp:txBody>
      <dsp:txXfrm>
        <a:off x="50039" y="3642311"/>
        <a:ext cx="3073357" cy="1608367"/>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77397BAA-C135-4BDC-9E18-E348194FF330}" type="datetimeFigureOut">
              <a:rPr lang="it-IT" smtClean="0"/>
              <a:t>16/10/2024</a:t>
            </a:fld>
            <a:endParaRPr lang="it-IT"/>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9377318"/>
            <a:ext cx="2945659" cy="49534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50443" y="9377318"/>
            <a:ext cx="2945659" cy="495347"/>
          </a:xfrm>
          <a:prstGeom prst="rect">
            <a:avLst/>
          </a:prstGeom>
        </p:spPr>
        <p:txBody>
          <a:bodyPr vert="horz" lIns="91440" tIns="45720" rIns="91440" bIns="45720" rtlCol="0" anchor="b"/>
          <a:lstStyle>
            <a:lvl1pPr algn="r">
              <a:defRPr sz="1200"/>
            </a:lvl1pPr>
          </a:lstStyle>
          <a:p>
            <a:fld id="{02AA3C03-BFAE-4BD7-BFBA-571FA24128D1}" type="slidenum">
              <a:rPr lang="it-IT" smtClean="0"/>
              <a:t>‹N›</a:t>
            </a:fld>
            <a:endParaRPr lang="it-IT"/>
          </a:p>
        </p:txBody>
      </p:sp>
    </p:spTree>
    <p:extLst>
      <p:ext uri="{BB962C8B-B14F-4D97-AF65-F5344CB8AC3E}">
        <p14:creationId xmlns:p14="http://schemas.microsoft.com/office/powerpoint/2010/main" val="746592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solidFill>
          <a:srgbClr val="003399"/>
        </a:solidFill>
        <a:effectLst/>
      </p:bgPr>
    </p:bg>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id="{512CA09D-EEF9-4733-9E0D-8C36FB3FEF17}"/>
              </a:ext>
            </a:extLst>
          </p:cNvPr>
          <p:cNvSpPr/>
          <p:nvPr userDrawn="1"/>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Date Placeholder 3"/>
          <p:cNvSpPr>
            <a:spLocks noGrp="1"/>
          </p:cNvSpPr>
          <p:nvPr>
            <p:ph type="dt" sz="half" idx="10"/>
          </p:nvPr>
        </p:nvSpPr>
        <p:spPr/>
        <p:txBody>
          <a:bodyPr/>
          <a:lstStyle>
            <a:lvl1pPr>
              <a:defRPr>
                <a:latin typeface="Helvetica LT Std Cond" panose="020B0506020202030204" pitchFamily="34" charset="0"/>
              </a:defRPr>
            </a:lvl1pPr>
          </a:lstStyle>
          <a:p>
            <a:r>
              <a:rPr lang="en-US"/>
              <a:t>17/10/2024</a:t>
            </a:r>
          </a:p>
        </p:txBody>
      </p:sp>
      <p:sp>
        <p:nvSpPr>
          <p:cNvPr id="5" name="Footer Placeholder 4"/>
          <p:cNvSpPr>
            <a:spLocks noGrp="1"/>
          </p:cNvSpPr>
          <p:nvPr>
            <p:ph type="ftr" sz="quarter" idx="11"/>
          </p:nvPr>
        </p:nvSpPr>
        <p:spPr/>
        <p:txBody>
          <a:bodyPr/>
          <a:lstStyle>
            <a:lvl1pPr>
              <a:defRPr>
                <a:latin typeface="Helvetica LT Std Cond" panose="020B0506020202030204" pitchFamily="34" charset="0"/>
              </a:defRPr>
            </a:lvl1p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a:p>
        </p:txBody>
      </p:sp>
      <p:cxnSp>
        <p:nvCxnSpPr>
          <p:cNvPr id="15" name="Connettore diritto 14">
            <a:extLst>
              <a:ext uri="{FF2B5EF4-FFF2-40B4-BE49-F238E27FC236}">
                <a16:creationId xmlns:a16="http://schemas.microsoft.com/office/drawing/2014/main" id="{5186DD1E-A056-4342-BE80-FF20A2600F78}"/>
              </a:ext>
            </a:extLst>
          </p:cNvPr>
          <p:cNvCxnSpPr>
            <a:cxnSpLocks/>
          </p:cNvCxnSpPr>
          <p:nvPr userDrawn="1"/>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Connettore diritto 17">
            <a:extLst>
              <a:ext uri="{FF2B5EF4-FFF2-40B4-BE49-F238E27FC236}">
                <a16:creationId xmlns:a16="http://schemas.microsoft.com/office/drawing/2014/main" id="{A0DA35CE-634A-41AD-8643-F468F576040E}"/>
              </a:ext>
            </a:extLst>
          </p:cNvPr>
          <p:cNvCxnSpPr>
            <a:cxnSpLocks/>
          </p:cNvCxnSpPr>
          <p:nvPr userDrawn="1"/>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2" name="Picture 8">
            <a:extLst>
              <a:ext uri="{FF2B5EF4-FFF2-40B4-BE49-F238E27FC236}">
                <a16:creationId xmlns:a16="http://schemas.microsoft.com/office/drawing/2014/main" id="{8BC0864D-00FC-2B37-B8BA-EB1E09C040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83171" y="1715310"/>
            <a:ext cx="7507200" cy="2295471"/>
          </a:xfrm>
          <a:prstGeom prst="rect">
            <a:avLst/>
          </a:prstGeom>
        </p:spPr>
      </p:pic>
    </p:spTree>
    <p:extLst>
      <p:ext uri="{BB962C8B-B14F-4D97-AF65-F5344CB8AC3E}">
        <p14:creationId xmlns:p14="http://schemas.microsoft.com/office/powerpoint/2010/main" val="3439419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bg>
      <p:bgPr>
        <a:solidFill>
          <a:schemeClr val="tx1"/>
        </a:solidFill>
        <a:effectLst/>
      </p:bgPr>
    </p:bg>
    <p:spTree>
      <p:nvGrpSpPr>
        <p:cNvPr id="1" name=""/>
        <p:cNvGrpSpPr/>
        <p:nvPr/>
      </p:nvGrpSpPr>
      <p:grpSpPr>
        <a:xfrm>
          <a:off x="0" y="0"/>
          <a:ext cx="0" cy="0"/>
          <a:chOff x="0" y="0"/>
          <a:chExt cx="0" cy="0"/>
        </a:xfrm>
      </p:grpSpPr>
      <p:sp>
        <p:nvSpPr>
          <p:cNvPr id="17" name="CasellaDiTesto 1">
            <a:extLst>
              <a:ext uri="{FF2B5EF4-FFF2-40B4-BE49-F238E27FC236}">
                <a16:creationId xmlns:a16="http://schemas.microsoft.com/office/drawing/2014/main" id="{F39ABC29-CC72-D774-EECF-4FFAFEE99E9A}"/>
              </a:ext>
            </a:extLst>
          </p:cNvPr>
          <p:cNvSpPr txBox="1"/>
          <p:nvPr userDrawn="1"/>
        </p:nvSpPr>
        <p:spPr>
          <a:xfrm>
            <a:off x="917134" y="7505"/>
            <a:ext cx="11274865" cy="430887"/>
          </a:xfrm>
          <a:prstGeom prst="rect">
            <a:avLst/>
          </a:prstGeom>
          <a:solidFill>
            <a:schemeClr val="bg1"/>
          </a:solidFill>
        </p:spPr>
        <p:txBody>
          <a:bodyPr wrap="square" rtlCol="0">
            <a:spAutoFit/>
          </a:bodyPr>
          <a:lstStyle/>
          <a:p>
            <a:pPr lvl="0" defTabSz="457200">
              <a:defRPr/>
            </a:pPr>
            <a:r>
              <a:rPr lang="it-IT" sz="2200" b="1" dirty="0">
                <a:solidFill>
                  <a:schemeClr val="tx1"/>
                </a:solidFill>
                <a:latin typeface="Garamond" panose="02020404030301010803" pitchFamily="18" charset="0"/>
              </a:rPr>
              <a:t>     </a:t>
            </a:r>
            <a:r>
              <a:rPr lang="it-IT" sz="2000" b="1" dirty="0">
                <a:solidFill>
                  <a:schemeClr val="tx1"/>
                </a:solidFill>
                <a:latin typeface="Garamond" panose="02020404030301010803" pitchFamily="18" charset="0"/>
              </a:rPr>
              <a:t>Mappatura e allocazione delle POER territoriali e delle PO centrali e territoriali (CCNL 2019-2021)</a:t>
            </a:r>
            <a:endParaRPr lang="it-IT" sz="2200" b="1" dirty="0">
              <a:solidFill>
                <a:schemeClr val="tx1"/>
              </a:solidFill>
              <a:latin typeface="Garamond" panose="02020404030301010803" pitchFamily="18" charset="0"/>
            </a:endParaRPr>
          </a:p>
        </p:txBody>
      </p:sp>
      <p:sp>
        <p:nvSpPr>
          <p:cNvPr id="19" name="Footer Placeholder 4">
            <a:extLst>
              <a:ext uri="{FF2B5EF4-FFF2-40B4-BE49-F238E27FC236}">
                <a16:creationId xmlns:a16="http://schemas.microsoft.com/office/drawing/2014/main" id="{7588B258-2582-93EA-FFEA-7F58A0EEABA3}"/>
              </a:ext>
            </a:extLst>
          </p:cNvPr>
          <p:cNvSpPr txBox="1">
            <a:spLocks/>
          </p:cNvSpPr>
          <p:nvPr userDrawn="1"/>
        </p:nvSpPr>
        <p:spPr>
          <a:xfrm>
            <a:off x="0" y="6620163"/>
            <a:ext cx="12192000" cy="365125"/>
          </a:xfrm>
          <a:prstGeom prst="rect">
            <a:avLst/>
          </a:prstGeom>
        </p:spPr>
        <p:txBody>
          <a:bodyPr/>
          <a:lstStyle>
            <a:defPPr>
              <a:defRPr lang="it-IT"/>
            </a:defPPr>
            <a:lvl1pPr marL="0" algn="l" defTabSz="914400" rtl="0" eaLnBrk="1" latinLnBrk="0" hangingPunct="1">
              <a:defRPr sz="1800" kern="1200">
                <a:solidFill>
                  <a:schemeClr val="tx1"/>
                </a:solidFill>
                <a:latin typeface="Helvetica LT Std Cond" panose="020B0506020202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kumimoji="0" lang="it-IT" sz="900" b="0" i="0" u="none" strike="noStrike" kern="1200" cap="none" spc="0" normalizeH="0" baseline="0" noProof="0" dirty="0">
                <a:ln>
                  <a:noFill/>
                </a:ln>
                <a:solidFill>
                  <a:srgbClr val="003399"/>
                </a:solidFill>
                <a:effectLst/>
                <a:uLnTx/>
                <a:uFillTx/>
                <a:latin typeface="Garamond" panose="02020404030301010803" pitchFamily="18" charset="0"/>
                <a:ea typeface="+mn-ea"/>
                <a:cs typeface="+mn-cs"/>
              </a:rPr>
              <a:t>AGENZIA DELLE DOGANE E DEI MONOPOLI</a:t>
            </a:r>
            <a:r>
              <a:rPr kumimoji="0" lang="en-US" sz="900" b="0" i="0" u="none" strike="noStrike" kern="1200" cap="none" spc="0" normalizeH="0" baseline="0" noProof="0" dirty="0">
                <a:ln>
                  <a:noFill/>
                </a:ln>
                <a:solidFill>
                  <a:srgbClr val="003399"/>
                </a:solidFill>
                <a:effectLst/>
                <a:uLnTx/>
                <a:uFillTx/>
                <a:latin typeface="Garamond" panose="02020404030301010803" pitchFamily="18" charset="0"/>
                <a:ea typeface="+mn-ea"/>
                <a:cs typeface="+mn-cs"/>
              </a:rPr>
              <a:t> – </a:t>
            </a:r>
            <a:r>
              <a:rPr kumimoji="0" lang="it-IT" sz="900" b="0" i="0" u="none" strike="noStrike" kern="1200" cap="none" spc="0" normalizeH="0" baseline="0" noProof="0" dirty="0">
                <a:ln>
                  <a:noFill/>
                </a:ln>
                <a:solidFill>
                  <a:srgbClr val="003399"/>
                </a:solidFill>
                <a:effectLst/>
                <a:uLnTx/>
                <a:uFillTx/>
                <a:latin typeface="Garamond" panose="02020404030301010803" pitchFamily="18" charset="0"/>
                <a:ea typeface="+mn-ea"/>
                <a:cs typeface="+mn-cs"/>
              </a:rPr>
              <a:t>Mappatura e allocazione delle POER territoriali e delle PO centrali e territoriali (CCNL 2019-2021)</a:t>
            </a:r>
            <a:endParaRPr kumimoji="0" lang="en-US" sz="900" b="0" i="0" u="none" strike="noStrike" kern="1200" cap="none" spc="0" normalizeH="0" baseline="0" noProof="0" dirty="0">
              <a:ln>
                <a:noFill/>
              </a:ln>
              <a:solidFill>
                <a:srgbClr val="003399"/>
              </a:solidFill>
              <a:effectLst/>
              <a:uLnTx/>
              <a:uFillTx/>
              <a:latin typeface="Garamond" panose="02020404030301010803" pitchFamily="18" charset="0"/>
              <a:ea typeface="+mn-ea"/>
              <a:cs typeface="+mn-cs"/>
            </a:endParaRPr>
          </a:p>
        </p:txBody>
      </p:sp>
      <p:sp>
        <p:nvSpPr>
          <p:cNvPr id="20" name="Date Placeholder 3">
            <a:extLst>
              <a:ext uri="{FF2B5EF4-FFF2-40B4-BE49-F238E27FC236}">
                <a16:creationId xmlns:a16="http://schemas.microsoft.com/office/drawing/2014/main" id="{FB766D43-F6E4-41A4-1888-081F0C3ADB14}"/>
              </a:ext>
            </a:extLst>
          </p:cNvPr>
          <p:cNvSpPr>
            <a:spLocks noGrp="1"/>
          </p:cNvSpPr>
          <p:nvPr>
            <p:ph type="dt" sz="half" idx="10"/>
          </p:nvPr>
        </p:nvSpPr>
        <p:spPr>
          <a:xfrm>
            <a:off x="10085418" y="6485371"/>
            <a:ext cx="1343706" cy="365125"/>
          </a:xfrm>
        </p:spPr>
        <p:txBody>
          <a:bodyPr/>
          <a:lstStyle>
            <a:lvl1pPr>
              <a:defRPr>
                <a:solidFill>
                  <a:schemeClr val="bg1"/>
                </a:solidFill>
                <a:latin typeface="Helvetica LT Std Cond" panose="020B0506020202030204" pitchFamily="34" charset="0"/>
              </a:defRPr>
            </a:lvl1pPr>
          </a:lstStyle>
          <a:p>
            <a:r>
              <a:rPr lang="en-US">
                <a:latin typeface="Garamond" panose="02020404030301010803" pitchFamily="18" charset="0"/>
              </a:rPr>
              <a:t>17/10/2024</a:t>
            </a:r>
          </a:p>
        </p:txBody>
      </p:sp>
      <p:sp>
        <p:nvSpPr>
          <p:cNvPr id="21" name="Slide Number Placeholder 5">
            <a:extLst>
              <a:ext uri="{FF2B5EF4-FFF2-40B4-BE49-F238E27FC236}">
                <a16:creationId xmlns:a16="http://schemas.microsoft.com/office/drawing/2014/main" id="{6A91FC68-9B1B-0DBA-2776-64A86266EB47}"/>
              </a:ext>
            </a:extLst>
          </p:cNvPr>
          <p:cNvSpPr txBox="1">
            <a:spLocks/>
          </p:cNvSpPr>
          <p:nvPr userDrawn="1"/>
        </p:nvSpPr>
        <p:spPr>
          <a:xfrm>
            <a:off x="10900531" y="6359897"/>
            <a:ext cx="1062155" cy="490599"/>
          </a:xfrm>
          <a:prstGeom prst="rect">
            <a:avLst/>
          </a:prstGeom>
        </p:spPr>
        <p:txBody>
          <a:bodyPr vert="horz" lIns="91440" tIns="45720" rIns="91440" bIns="10800" rtlCol="0" anchor="b"/>
          <a:lstStyle>
            <a:defPPr>
              <a:defRPr lang="it-IT"/>
            </a:defPPr>
            <a:lvl1pPr marL="0" algn="r" defTabSz="914400" rtl="0" eaLnBrk="1" latinLnBrk="0" hangingPunct="1">
              <a:defRPr sz="1000" b="1" i="1" kern="1200">
                <a:solidFill>
                  <a:srgbClr val="003399"/>
                </a:solidFill>
                <a:latin typeface="Garamond" panose="020204040303010108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57F1E4F-1CFF-5643-939E-217C01CDF565}" type="slidenum">
              <a:rPr lang="en-US" smtClean="0"/>
              <a:pPr>
                <a:defRPr/>
              </a:pPr>
              <a:t>‹N›</a:t>
            </a:fld>
            <a:endParaRPr lang="en-US"/>
          </a:p>
        </p:txBody>
      </p:sp>
      <p:pic>
        <p:nvPicPr>
          <p:cNvPr id="22" name="Picture 25">
            <a:extLst>
              <a:ext uri="{FF2B5EF4-FFF2-40B4-BE49-F238E27FC236}">
                <a16:creationId xmlns:a16="http://schemas.microsoft.com/office/drawing/2014/main" id="{23098CF5-ED6D-B211-C226-AF4C050A239B}"/>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52134" y="0"/>
            <a:ext cx="765000" cy="1224000"/>
          </a:xfrm>
          <a:prstGeom prst="rect">
            <a:avLst/>
          </a:prstGeom>
        </p:spPr>
      </p:pic>
    </p:spTree>
    <p:extLst>
      <p:ext uri="{BB962C8B-B14F-4D97-AF65-F5344CB8AC3E}">
        <p14:creationId xmlns:p14="http://schemas.microsoft.com/office/powerpoint/2010/main" val="2700678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apositiva titolo">
    <p:bg>
      <p:bgPr>
        <a:solidFill>
          <a:srgbClr val="003399"/>
        </a:solidFill>
        <a:effectLst/>
      </p:bgPr>
    </p:bg>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id="{512CA09D-EEF9-4733-9E0D-8C36FB3FEF17}"/>
              </a:ext>
            </a:extLst>
          </p:cNvPr>
          <p:cNvSpPr/>
          <p:nvPr userDrawn="1"/>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Date Placeholder 3"/>
          <p:cNvSpPr>
            <a:spLocks noGrp="1"/>
          </p:cNvSpPr>
          <p:nvPr>
            <p:ph type="dt" sz="half" idx="10"/>
          </p:nvPr>
        </p:nvSpPr>
        <p:spPr/>
        <p:txBody>
          <a:bodyPr/>
          <a:lstStyle>
            <a:lvl1pPr>
              <a:defRPr>
                <a:latin typeface="Helvetica LT Std Cond" panose="020B0506020202030204" pitchFamily="34" charset="0"/>
              </a:defRPr>
            </a:lvl1pPr>
          </a:lstStyle>
          <a:p>
            <a:fld id="{08B9EBBA-996F-894A-B54A-D6246ED52CEA}" type="datetimeFigureOut">
              <a:rPr lang="en-US" smtClean="0"/>
              <a:pPr/>
              <a:t>10/16/2024</a:t>
            </a:fld>
            <a:endParaRPr lang="en-US"/>
          </a:p>
        </p:txBody>
      </p:sp>
      <p:sp>
        <p:nvSpPr>
          <p:cNvPr id="5" name="Footer Placeholder 4"/>
          <p:cNvSpPr>
            <a:spLocks noGrp="1"/>
          </p:cNvSpPr>
          <p:nvPr>
            <p:ph type="ftr" sz="quarter" idx="11"/>
          </p:nvPr>
        </p:nvSpPr>
        <p:spPr/>
        <p:txBody>
          <a:bodyPr/>
          <a:lstStyle>
            <a:lvl1pPr>
              <a:defRPr>
                <a:latin typeface="Helvetica LT Std Cond" panose="020B0506020202030204" pitchFamily="34" charset="0"/>
              </a:defRPr>
            </a:lvl1pPr>
          </a:lstStyle>
          <a:p>
            <a:r>
              <a:rPr lang="en-US" err="1"/>
              <a:t>Titolo</a:t>
            </a:r>
            <a:r>
              <a:rPr lang="en-US"/>
              <a:t> </a:t>
            </a:r>
            <a:r>
              <a:rPr lang="en-US" err="1"/>
              <a:t>evento</a:t>
            </a:r>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a:p>
        </p:txBody>
      </p:sp>
      <p:cxnSp>
        <p:nvCxnSpPr>
          <p:cNvPr id="15" name="Connettore diritto 14">
            <a:extLst>
              <a:ext uri="{FF2B5EF4-FFF2-40B4-BE49-F238E27FC236}">
                <a16:creationId xmlns:a16="http://schemas.microsoft.com/office/drawing/2014/main" id="{5186DD1E-A056-4342-BE80-FF20A2600F78}"/>
              </a:ext>
            </a:extLst>
          </p:cNvPr>
          <p:cNvCxnSpPr>
            <a:cxnSpLocks/>
          </p:cNvCxnSpPr>
          <p:nvPr userDrawn="1"/>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Connettore diritto 17">
            <a:extLst>
              <a:ext uri="{FF2B5EF4-FFF2-40B4-BE49-F238E27FC236}">
                <a16:creationId xmlns:a16="http://schemas.microsoft.com/office/drawing/2014/main" id="{A0DA35CE-634A-41AD-8643-F468F576040E}"/>
              </a:ext>
            </a:extLst>
          </p:cNvPr>
          <p:cNvCxnSpPr>
            <a:cxnSpLocks/>
          </p:cNvCxnSpPr>
          <p:nvPr userDrawn="1"/>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2" name="Picture 8">
            <a:extLst>
              <a:ext uri="{FF2B5EF4-FFF2-40B4-BE49-F238E27FC236}">
                <a16:creationId xmlns:a16="http://schemas.microsoft.com/office/drawing/2014/main" id="{E10C1D6C-778C-978F-A701-3655E88C67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38386" y="1958698"/>
            <a:ext cx="5915229" cy="1808695"/>
          </a:xfrm>
          <a:prstGeom prst="rect">
            <a:avLst/>
          </a:prstGeom>
        </p:spPr>
      </p:pic>
    </p:spTree>
    <p:extLst>
      <p:ext uri="{BB962C8B-B14F-4D97-AF65-F5344CB8AC3E}">
        <p14:creationId xmlns:p14="http://schemas.microsoft.com/office/powerpoint/2010/main" val="9541044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latin typeface="Helvetica LT Std Cond" panose="020B0506020202030204" pitchFamily="34" charset="0"/>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latin typeface="Helvetica LT Std Cond" panose="020B0506020202030204" pitchFamily="34" charset="0"/>
              </a:defRPr>
            </a:lvl1pPr>
          </a:lstStyle>
          <a:p>
            <a:fld id="{10FCCAB6-D5FE-40D9-B4FB-49E9FF698D6B}" type="datetime1">
              <a:rPr lang="en-US" smtClean="0"/>
              <a:t>10/16/2024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latin typeface="Helvetica LT Std Cond" panose="020B0506020202030204" pitchFamily="34" charset="0"/>
              </a:defRPr>
            </a:lvl1pPr>
          </a:lstStyle>
          <a:p>
            <a:fld id="{D57F1E4F-1CFF-5643-939E-217C01CDF565}" type="slidenum">
              <a:rPr lang="en-US" smtClean="0"/>
              <a:pPr/>
              <a:t>‹N›</a:t>
            </a:fld>
            <a:endParaRPr lang="en-US"/>
          </a:p>
        </p:txBody>
      </p:sp>
    </p:spTree>
    <p:extLst>
      <p:ext uri="{BB962C8B-B14F-4D97-AF65-F5344CB8AC3E}">
        <p14:creationId xmlns:p14="http://schemas.microsoft.com/office/powerpoint/2010/main" val="69634399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71" r:id="rId3"/>
  </p:sldLayoutIdLst>
  <p:hf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8.xml"/><Relationship Id="rId13" Type="http://schemas.openxmlformats.org/officeDocument/2006/relationships/diagramLayout" Target="../diagrams/layout9.xml"/><Relationship Id="rId3" Type="http://schemas.openxmlformats.org/officeDocument/2006/relationships/diagramLayout" Target="../diagrams/layout7.xml"/><Relationship Id="rId7" Type="http://schemas.openxmlformats.org/officeDocument/2006/relationships/diagramData" Target="../diagrams/data8.xml"/><Relationship Id="rId12" Type="http://schemas.openxmlformats.org/officeDocument/2006/relationships/diagramData" Target="../diagrams/data9.xml"/><Relationship Id="rId2" Type="http://schemas.openxmlformats.org/officeDocument/2006/relationships/diagramData" Target="../diagrams/data7.xml"/><Relationship Id="rId16" Type="http://schemas.microsoft.com/office/2007/relationships/diagramDrawing" Target="../diagrams/drawing9.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5" Type="http://schemas.openxmlformats.org/officeDocument/2006/relationships/diagramColors" Target="../diagrams/colors9.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 Id="rId1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1A1DD593-3F75-4466-B6C6-AE5138E93564}"/>
              </a:ext>
            </a:extLst>
          </p:cNvPr>
          <p:cNvSpPr txBox="1"/>
          <p:nvPr/>
        </p:nvSpPr>
        <p:spPr>
          <a:xfrm>
            <a:off x="-309152" y="5153298"/>
            <a:ext cx="5921827" cy="1446550"/>
          </a:xfrm>
          <a:prstGeom prst="rect">
            <a:avLst/>
          </a:prstGeom>
          <a:noFill/>
        </p:spPr>
        <p:txBody>
          <a:bodyPr wrap="square" rtlCol="0">
            <a:spAutoFit/>
          </a:bodyPr>
          <a:lstStyle/>
          <a:p>
            <a:pPr lvl="0" algn="r" defTabSz="457200">
              <a:defRPr/>
            </a:pPr>
            <a:r>
              <a:rPr lang="it-IT" sz="2200" b="1">
                <a:latin typeface="Garamond" panose="02020404030301010803" pitchFamily="18" charset="0"/>
              </a:rPr>
              <a:t>Mappatura e allocazione</a:t>
            </a:r>
          </a:p>
          <a:p>
            <a:pPr lvl="0" algn="r" defTabSz="457200">
              <a:defRPr/>
            </a:pPr>
            <a:r>
              <a:rPr lang="it-IT" sz="2200" b="1">
                <a:latin typeface="Garamond" panose="02020404030301010803" pitchFamily="18" charset="0"/>
              </a:rPr>
              <a:t>delle POER territoriali</a:t>
            </a:r>
          </a:p>
          <a:p>
            <a:pPr lvl="0" algn="r" defTabSz="457200">
              <a:defRPr/>
            </a:pPr>
            <a:r>
              <a:rPr lang="it-IT" sz="2200" b="1">
                <a:latin typeface="Garamond" panose="02020404030301010803" pitchFamily="18" charset="0"/>
              </a:rPr>
              <a:t>e delle PO centrali e territoriali</a:t>
            </a:r>
          </a:p>
          <a:p>
            <a:pPr lvl="0" algn="r" defTabSz="457200">
              <a:defRPr/>
            </a:pPr>
            <a:r>
              <a:rPr lang="it-IT" sz="2200" b="1">
                <a:latin typeface="Garamond" panose="02020404030301010803" pitchFamily="18" charset="0"/>
              </a:rPr>
              <a:t>(CCNL 2019-2021)</a:t>
            </a:r>
          </a:p>
        </p:txBody>
      </p:sp>
      <p:sp>
        <p:nvSpPr>
          <p:cNvPr id="9" name="CasellaDiTesto 8">
            <a:extLst>
              <a:ext uri="{FF2B5EF4-FFF2-40B4-BE49-F238E27FC236}">
                <a16:creationId xmlns:a16="http://schemas.microsoft.com/office/drawing/2014/main" id="{67EF3514-B4B7-45D3-B67E-EB8CE94C4EE6}"/>
              </a:ext>
            </a:extLst>
          </p:cNvPr>
          <p:cNvSpPr txBox="1"/>
          <p:nvPr/>
        </p:nvSpPr>
        <p:spPr>
          <a:xfrm>
            <a:off x="5818659" y="251458"/>
            <a:ext cx="5921827" cy="400110"/>
          </a:xfrm>
          <a:prstGeom prst="rect">
            <a:avLst/>
          </a:prstGeom>
          <a:noFill/>
        </p:spPr>
        <p:txBody>
          <a:bodyPr wrap="square" rtlCol="0">
            <a:spAutoFit/>
          </a:bodyPr>
          <a:lstStyle/>
          <a:p>
            <a:pPr defTabSz="457200"/>
            <a:r>
              <a:rPr lang="it-IT" sz="2000">
                <a:solidFill>
                  <a:srgbClr val="6886C4"/>
                </a:solidFill>
                <a:latin typeface="Garamond" panose="02020404030301010803" pitchFamily="18" charset="0"/>
              </a:rPr>
              <a:t>17 ottobre 2024</a:t>
            </a:r>
          </a:p>
        </p:txBody>
      </p:sp>
      <p:sp>
        <p:nvSpPr>
          <p:cNvPr id="2" name="CasellaDiTesto 1">
            <a:extLst>
              <a:ext uri="{FF2B5EF4-FFF2-40B4-BE49-F238E27FC236}">
                <a16:creationId xmlns:a16="http://schemas.microsoft.com/office/drawing/2014/main" id="{9AAF7183-E81D-7169-424A-555EFFFA8862}"/>
              </a:ext>
            </a:extLst>
          </p:cNvPr>
          <p:cNvSpPr txBox="1"/>
          <p:nvPr/>
        </p:nvSpPr>
        <p:spPr>
          <a:xfrm>
            <a:off x="5729469" y="5153298"/>
            <a:ext cx="6462532" cy="1138773"/>
          </a:xfrm>
          <a:prstGeom prst="rect">
            <a:avLst/>
          </a:prstGeom>
          <a:noFill/>
        </p:spPr>
        <p:txBody>
          <a:bodyPr wrap="square" rtlCol="0">
            <a:spAutoFit/>
          </a:bodyPr>
          <a:lstStyle/>
          <a:p>
            <a:r>
              <a:rPr lang="it-IT" sz="2200" b="1">
                <a:latin typeface="Garamond" panose="02020404030301010803" pitchFamily="18" charset="0"/>
              </a:rPr>
              <a:t>Direzione Organizzazione e Trasformazione digitale</a:t>
            </a:r>
          </a:p>
          <a:p>
            <a:r>
              <a:rPr lang="it-IT" sz="2200" b="1">
                <a:latin typeface="Garamond" panose="02020404030301010803" pitchFamily="18" charset="0"/>
              </a:rPr>
              <a:t>Stefano Saracchi</a:t>
            </a:r>
          </a:p>
          <a:p>
            <a:endParaRPr lang="it-IT" sz="2400" b="1">
              <a:solidFill>
                <a:schemeClr val="tx1"/>
              </a:solidFill>
              <a:latin typeface="Garamond" panose="02020404030301010803" pitchFamily="18" charset="0"/>
            </a:endParaRPr>
          </a:p>
        </p:txBody>
      </p:sp>
    </p:spTree>
    <p:extLst>
      <p:ext uri="{BB962C8B-B14F-4D97-AF65-F5344CB8AC3E}">
        <p14:creationId xmlns:p14="http://schemas.microsoft.com/office/powerpoint/2010/main" val="3337253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2">
            <a:extLst>
              <a:ext uri="{FF2B5EF4-FFF2-40B4-BE49-F238E27FC236}">
                <a16:creationId xmlns:a16="http://schemas.microsoft.com/office/drawing/2014/main" id="{EE78FF34-2E88-CB14-6CB6-BC253398287B}"/>
              </a:ext>
            </a:extLst>
          </p:cNvPr>
          <p:cNvSpPr txBox="1"/>
          <p:nvPr/>
        </p:nvSpPr>
        <p:spPr>
          <a:xfrm>
            <a:off x="1140727" y="536837"/>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TERRITORIALI</a:t>
            </a:r>
          </a:p>
        </p:txBody>
      </p:sp>
      <p:graphicFrame>
        <p:nvGraphicFramePr>
          <p:cNvPr id="8" name="CasellaDiTesto 2">
            <a:extLst>
              <a:ext uri="{FF2B5EF4-FFF2-40B4-BE49-F238E27FC236}">
                <a16:creationId xmlns:a16="http://schemas.microsoft.com/office/drawing/2014/main" id="{E1E9AC78-44E4-9214-1A34-7EEC71B6B540}"/>
              </a:ext>
            </a:extLst>
          </p:cNvPr>
          <p:cNvGraphicFramePr/>
          <p:nvPr>
            <p:extLst>
              <p:ext uri="{D42A27DB-BD31-4B8C-83A1-F6EECF244321}">
                <p14:modId xmlns:p14="http://schemas.microsoft.com/office/powerpoint/2010/main" val="3036307874"/>
              </p:ext>
            </p:extLst>
          </p:nvPr>
        </p:nvGraphicFramePr>
        <p:xfrm>
          <a:off x="1140726" y="1115412"/>
          <a:ext cx="10158645" cy="3416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a:extLst>
              <a:ext uri="{FF2B5EF4-FFF2-40B4-BE49-F238E27FC236}">
                <a16:creationId xmlns:a16="http://schemas.microsoft.com/office/drawing/2014/main" id="{D4F00B06-A2E4-A20D-9AF1-5749DDAECCA3}"/>
              </a:ext>
            </a:extLst>
          </p:cNvPr>
          <p:cNvSpPr txBox="1"/>
          <p:nvPr/>
        </p:nvSpPr>
        <p:spPr>
          <a:xfrm>
            <a:off x="1210320" y="4710197"/>
            <a:ext cx="10028615" cy="1601006"/>
          </a:xfrm>
          <a:prstGeom prst="rect">
            <a:avLst/>
          </a:prstGeom>
          <a:solidFill>
            <a:srgbClr val="5CCE67"/>
          </a:solidFill>
          <a:ln>
            <a:solidFill>
              <a:srgbClr val="5CCE67"/>
            </a:solidFill>
          </a:ln>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kern="1200"/>
              <a:t>La mappatura delle POER negli Uffici locali ADM è stata condotta sulla base del livello di graduazione dell’Ufficio locale ADM e dei seguenti sub-criteri di rilevanza strategica:</a:t>
            </a:r>
            <a:endParaRPr lang="en-US" kern="1200"/>
          </a:p>
          <a:p>
            <a:pPr marL="171450" lvl="1" indent="-171450" algn="l" defTabSz="800100">
              <a:lnSpc>
                <a:spcPct val="90000"/>
              </a:lnSpc>
              <a:spcBef>
                <a:spcPct val="0"/>
              </a:spcBef>
              <a:spcAft>
                <a:spcPct val="15000"/>
              </a:spcAft>
              <a:buChar char="•"/>
            </a:pPr>
            <a:r>
              <a:rPr lang="it-IT" sz="1600" kern="1200"/>
              <a:t>rafforzamento del presidio Antifrode sul territorio, tenuto anche conto dell’articolazione territoriale della Direzione Distrettuale Antimafia,</a:t>
            </a:r>
            <a:endParaRPr lang="en-US" sz="1600" kern="1200"/>
          </a:p>
          <a:p>
            <a:pPr marL="171450" lvl="1" indent="-171450" algn="l" defTabSz="800100">
              <a:lnSpc>
                <a:spcPct val="90000"/>
              </a:lnSpc>
              <a:spcBef>
                <a:spcPct val="0"/>
              </a:spcBef>
              <a:spcAft>
                <a:spcPct val="15000"/>
              </a:spcAft>
              <a:buChar char="•"/>
            </a:pPr>
            <a:r>
              <a:rPr lang="it-IT" sz="1600" kern="1200"/>
              <a:t>valorizzazione delle attività autorizzatorie e di contabilità economico-finanziaria.</a:t>
            </a:r>
            <a:endParaRPr lang="en-US" sz="1600" kern="1200"/>
          </a:p>
        </p:txBody>
      </p:sp>
    </p:spTree>
    <p:extLst>
      <p:ext uri="{BB962C8B-B14F-4D97-AF65-F5344CB8AC3E}">
        <p14:creationId xmlns:p14="http://schemas.microsoft.com/office/powerpoint/2010/main" val="1173609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B5AF0F0F-D19E-D6D3-3712-547A328E773F}"/>
              </a:ext>
            </a:extLst>
          </p:cNvPr>
          <p:cNvSpPr txBox="1"/>
          <p:nvPr/>
        </p:nvSpPr>
        <p:spPr>
          <a:xfrm>
            <a:off x="1062199" y="5742588"/>
            <a:ext cx="10067601" cy="707886"/>
          </a:xfrm>
          <a:prstGeom prst="rect">
            <a:avLst/>
          </a:prstGeom>
          <a:noFill/>
        </p:spPr>
        <p:txBody>
          <a:bodyPr wrap="square">
            <a:spAutoFit/>
          </a:bodyPr>
          <a:lstStyle/>
          <a:p>
            <a:pPr algn="just"/>
            <a:r>
              <a:rPr lang="it-IT" sz="1000">
                <a:solidFill>
                  <a:schemeClr val="bg1"/>
                </a:solidFill>
              </a:rPr>
              <a:t>* costituito da uno delle seguenti n. 16 unità organizzative operativamente consolidate nel tempo: Ufficio delle dogane di Biella, Ufficio delle dogane di Vercelli, Ufficio delle dogane di Reggio Emilia, Ufficio delle dogane di Arezzo, Ufficio delle dogane di Pordenone, Ufficio delle dogane di Terni, Ufficio delle dogane di Imperia, Ufficio delle dogane di Forlì-Cesena, Ufficio delle dogane di Frosinone, Ufficio delle dogane di Pavia, Ufficio delle dogane di Ferrara, Ufficio delle dogane de L’Aquila, Ufficio delle dogane di Rivalta Scrivia, Ufficio delle dogane di Fernetti, Ufficio delle dogane di Avellino, Ufficio delle dogane di Viterbo</a:t>
            </a:r>
          </a:p>
        </p:txBody>
      </p:sp>
      <p:graphicFrame>
        <p:nvGraphicFramePr>
          <p:cNvPr id="8" name="CasellaDiTesto 2">
            <a:extLst>
              <a:ext uri="{FF2B5EF4-FFF2-40B4-BE49-F238E27FC236}">
                <a16:creationId xmlns:a16="http://schemas.microsoft.com/office/drawing/2014/main" id="{6F9CBD83-F134-1D9B-59C7-950F62FC7B47}"/>
              </a:ext>
            </a:extLst>
          </p:cNvPr>
          <p:cNvGraphicFramePr/>
          <p:nvPr>
            <p:extLst>
              <p:ext uri="{D42A27DB-BD31-4B8C-83A1-F6EECF244321}">
                <p14:modId xmlns:p14="http://schemas.microsoft.com/office/powerpoint/2010/main" val="980584560"/>
              </p:ext>
            </p:extLst>
          </p:nvPr>
        </p:nvGraphicFramePr>
        <p:xfrm>
          <a:off x="962502" y="936947"/>
          <a:ext cx="10551719" cy="4676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asellaDiTesto 2">
            <a:extLst>
              <a:ext uri="{FF2B5EF4-FFF2-40B4-BE49-F238E27FC236}">
                <a16:creationId xmlns:a16="http://schemas.microsoft.com/office/drawing/2014/main" id="{A2D63196-DDDF-6100-22B0-0160C62A5DC2}"/>
              </a:ext>
            </a:extLst>
          </p:cNvPr>
          <p:cNvSpPr txBox="1"/>
          <p:nvPr/>
        </p:nvSpPr>
        <p:spPr>
          <a:xfrm>
            <a:off x="1140727" y="536837"/>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TERRITORIALI</a:t>
            </a:r>
          </a:p>
        </p:txBody>
      </p:sp>
    </p:spTree>
    <p:extLst>
      <p:ext uri="{BB962C8B-B14F-4D97-AF65-F5344CB8AC3E}">
        <p14:creationId xmlns:p14="http://schemas.microsoft.com/office/powerpoint/2010/main" val="2829959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asellaDiTesto 2">
            <a:extLst>
              <a:ext uri="{FF2B5EF4-FFF2-40B4-BE49-F238E27FC236}">
                <a16:creationId xmlns:a16="http://schemas.microsoft.com/office/drawing/2014/main" id="{7E01E955-059F-9346-CC29-A59C0237FACB}"/>
              </a:ext>
            </a:extLst>
          </p:cNvPr>
          <p:cNvGraphicFramePr/>
          <p:nvPr>
            <p:extLst>
              <p:ext uri="{D42A27DB-BD31-4B8C-83A1-F6EECF244321}">
                <p14:modId xmlns:p14="http://schemas.microsoft.com/office/powerpoint/2010/main" val="864379525"/>
              </p:ext>
            </p:extLst>
          </p:nvPr>
        </p:nvGraphicFramePr>
        <p:xfrm>
          <a:off x="1140726" y="1115412"/>
          <a:ext cx="4465990" cy="5405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CasellaDiTesto 2">
            <a:extLst>
              <a:ext uri="{FF2B5EF4-FFF2-40B4-BE49-F238E27FC236}">
                <a16:creationId xmlns:a16="http://schemas.microsoft.com/office/drawing/2014/main" id="{F50947CF-EB8B-116D-DF37-2D2703FDD5FD}"/>
              </a:ext>
            </a:extLst>
          </p:cNvPr>
          <p:cNvGraphicFramePr/>
          <p:nvPr>
            <p:extLst>
              <p:ext uri="{D42A27DB-BD31-4B8C-83A1-F6EECF244321}">
                <p14:modId xmlns:p14="http://schemas.microsoft.com/office/powerpoint/2010/main" val="3496995534"/>
              </p:ext>
            </p:extLst>
          </p:nvPr>
        </p:nvGraphicFramePr>
        <p:xfrm>
          <a:off x="6454673" y="1115412"/>
          <a:ext cx="4465990" cy="54057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CasellaDiTesto 2">
            <a:extLst>
              <a:ext uri="{FF2B5EF4-FFF2-40B4-BE49-F238E27FC236}">
                <a16:creationId xmlns:a16="http://schemas.microsoft.com/office/drawing/2014/main" id="{40B4F2AA-B587-8ACC-B871-74B3234FEC2A}"/>
              </a:ext>
            </a:extLst>
          </p:cNvPr>
          <p:cNvSpPr txBox="1"/>
          <p:nvPr/>
        </p:nvSpPr>
        <p:spPr>
          <a:xfrm>
            <a:off x="1140726" y="547195"/>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TERRITORIALI – Secondo Criterio: Aree degli Uffici locali ADM</a:t>
            </a:r>
          </a:p>
        </p:txBody>
      </p:sp>
    </p:spTree>
    <p:extLst>
      <p:ext uri="{BB962C8B-B14F-4D97-AF65-F5344CB8AC3E}">
        <p14:creationId xmlns:p14="http://schemas.microsoft.com/office/powerpoint/2010/main" val="3607398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asellaDiTesto 2">
            <a:extLst>
              <a:ext uri="{FF2B5EF4-FFF2-40B4-BE49-F238E27FC236}">
                <a16:creationId xmlns:a16="http://schemas.microsoft.com/office/drawing/2014/main" id="{7E01E955-059F-9346-CC29-A59C0237FACB}"/>
              </a:ext>
            </a:extLst>
          </p:cNvPr>
          <p:cNvGraphicFramePr/>
          <p:nvPr>
            <p:extLst>
              <p:ext uri="{D42A27DB-BD31-4B8C-83A1-F6EECF244321}">
                <p14:modId xmlns:p14="http://schemas.microsoft.com/office/powerpoint/2010/main" val="1665233013"/>
              </p:ext>
            </p:extLst>
          </p:nvPr>
        </p:nvGraphicFramePr>
        <p:xfrm>
          <a:off x="1140726" y="1115411"/>
          <a:ext cx="3190642" cy="55861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CasellaDiTesto 2">
            <a:extLst>
              <a:ext uri="{FF2B5EF4-FFF2-40B4-BE49-F238E27FC236}">
                <a16:creationId xmlns:a16="http://schemas.microsoft.com/office/drawing/2014/main" id="{F50947CF-EB8B-116D-DF37-2D2703FDD5FD}"/>
              </a:ext>
            </a:extLst>
          </p:cNvPr>
          <p:cNvGraphicFramePr/>
          <p:nvPr>
            <p:extLst>
              <p:ext uri="{D42A27DB-BD31-4B8C-83A1-F6EECF244321}">
                <p14:modId xmlns:p14="http://schemas.microsoft.com/office/powerpoint/2010/main" val="3291819819"/>
              </p:ext>
            </p:extLst>
          </p:nvPr>
        </p:nvGraphicFramePr>
        <p:xfrm>
          <a:off x="4669992" y="1115412"/>
          <a:ext cx="3190642" cy="558617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CasellaDiTesto 2">
            <a:extLst>
              <a:ext uri="{FF2B5EF4-FFF2-40B4-BE49-F238E27FC236}">
                <a16:creationId xmlns:a16="http://schemas.microsoft.com/office/drawing/2014/main" id="{CCF1D1B9-902C-6E60-1B76-2256AFEB425A}"/>
              </a:ext>
            </a:extLst>
          </p:cNvPr>
          <p:cNvGraphicFramePr/>
          <p:nvPr>
            <p:extLst>
              <p:ext uri="{D42A27DB-BD31-4B8C-83A1-F6EECF244321}">
                <p14:modId xmlns:p14="http://schemas.microsoft.com/office/powerpoint/2010/main" val="926613017"/>
              </p:ext>
            </p:extLst>
          </p:nvPr>
        </p:nvGraphicFramePr>
        <p:xfrm>
          <a:off x="8199258" y="1115411"/>
          <a:ext cx="3190642" cy="558617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 name="CasellaDiTesto 2">
            <a:extLst>
              <a:ext uri="{FF2B5EF4-FFF2-40B4-BE49-F238E27FC236}">
                <a16:creationId xmlns:a16="http://schemas.microsoft.com/office/drawing/2014/main" id="{5902CE36-0D03-3BB2-420F-79A3CA625AD6}"/>
              </a:ext>
            </a:extLst>
          </p:cNvPr>
          <p:cNvSpPr txBox="1"/>
          <p:nvPr/>
        </p:nvSpPr>
        <p:spPr>
          <a:xfrm>
            <a:off x="1140726" y="538317"/>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TERRITORIALI – Secondo Criterio: Aree degli Uffici locali ADM</a:t>
            </a:r>
          </a:p>
        </p:txBody>
      </p:sp>
    </p:spTree>
    <p:extLst>
      <p:ext uri="{BB962C8B-B14F-4D97-AF65-F5344CB8AC3E}">
        <p14:creationId xmlns:p14="http://schemas.microsoft.com/office/powerpoint/2010/main" val="1550453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2">
            <a:extLst>
              <a:ext uri="{FF2B5EF4-FFF2-40B4-BE49-F238E27FC236}">
                <a16:creationId xmlns:a16="http://schemas.microsoft.com/office/drawing/2014/main" id="{EE78FF34-2E88-CB14-6CB6-BC253398287B}"/>
              </a:ext>
            </a:extLst>
          </p:cNvPr>
          <p:cNvSpPr txBox="1"/>
          <p:nvPr/>
        </p:nvSpPr>
        <p:spPr>
          <a:xfrm>
            <a:off x="1140727" y="536837"/>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TERRITORIALI</a:t>
            </a:r>
            <a:endParaRPr lang="it-IT" sz="2000" dirty="0">
              <a:solidFill>
                <a:srgbClr val="6886C4"/>
              </a:solidFill>
              <a:latin typeface="Garamond" panose="02020404030301010803" pitchFamily="18" charset="0"/>
            </a:endParaRPr>
          </a:p>
        </p:txBody>
      </p:sp>
      <p:graphicFrame>
        <p:nvGraphicFramePr>
          <p:cNvPr id="14" name="CasellaDiTesto 2">
            <a:extLst>
              <a:ext uri="{FF2B5EF4-FFF2-40B4-BE49-F238E27FC236}">
                <a16:creationId xmlns:a16="http://schemas.microsoft.com/office/drawing/2014/main" id="{7E01E955-059F-9346-CC29-A59C0237FACB}"/>
              </a:ext>
            </a:extLst>
          </p:cNvPr>
          <p:cNvGraphicFramePr/>
          <p:nvPr>
            <p:extLst>
              <p:ext uri="{D42A27DB-BD31-4B8C-83A1-F6EECF244321}">
                <p14:modId xmlns:p14="http://schemas.microsoft.com/office/powerpoint/2010/main" val="11504469"/>
              </p:ext>
            </p:extLst>
          </p:nvPr>
        </p:nvGraphicFramePr>
        <p:xfrm>
          <a:off x="1008378" y="1115412"/>
          <a:ext cx="5015430" cy="5205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CasellaDiTesto 2">
            <a:extLst>
              <a:ext uri="{FF2B5EF4-FFF2-40B4-BE49-F238E27FC236}">
                <a16:creationId xmlns:a16="http://schemas.microsoft.com/office/drawing/2014/main" id="{A3C625F2-E3F9-7443-DDDA-AA3DBEF2631D}"/>
              </a:ext>
            </a:extLst>
          </p:cNvPr>
          <p:cNvGraphicFramePr/>
          <p:nvPr>
            <p:extLst>
              <p:ext uri="{D42A27DB-BD31-4B8C-83A1-F6EECF244321}">
                <p14:modId xmlns:p14="http://schemas.microsoft.com/office/powerpoint/2010/main" val="2234968023"/>
              </p:ext>
            </p:extLst>
          </p:nvPr>
        </p:nvGraphicFramePr>
        <p:xfrm>
          <a:off x="6348484" y="3670162"/>
          <a:ext cx="5334180" cy="239375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Freccia a destra 9">
            <a:extLst>
              <a:ext uri="{FF2B5EF4-FFF2-40B4-BE49-F238E27FC236}">
                <a16:creationId xmlns:a16="http://schemas.microsoft.com/office/drawing/2014/main" id="{FE72CF3D-DA0A-AA91-40CC-44057DB7C15C}"/>
              </a:ext>
            </a:extLst>
          </p:cNvPr>
          <p:cNvSpPr/>
          <p:nvPr/>
        </p:nvSpPr>
        <p:spPr>
          <a:xfrm>
            <a:off x="6168193" y="4800865"/>
            <a:ext cx="557463" cy="13234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a:extLst>
              <a:ext uri="{FF2B5EF4-FFF2-40B4-BE49-F238E27FC236}">
                <a16:creationId xmlns:a16="http://schemas.microsoft.com/office/drawing/2014/main" id="{6344D170-2DFE-BEF5-D790-2FA2AA4D8DEA}"/>
              </a:ext>
            </a:extLst>
          </p:cNvPr>
          <p:cNvSpPr txBox="1"/>
          <p:nvPr/>
        </p:nvSpPr>
        <p:spPr>
          <a:xfrm>
            <a:off x="1041434" y="6198052"/>
            <a:ext cx="10289424" cy="400110"/>
          </a:xfrm>
          <a:prstGeom prst="rect">
            <a:avLst/>
          </a:prstGeom>
          <a:noFill/>
        </p:spPr>
        <p:txBody>
          <a:bodyPr wrap="square">
            <a:spAutoFit/>
          </a:bodyPr>
          <a:lstStyle/>
          <a:p>
            <a:pPr algn="just"/>
            <a:r>
              <a:rPr lang="it-IT" sz="1000">
                <a:solidFill>
                  <a:schemeClr val="bg1"/>
                </a:solidFill>
              </a:rPr>
              <a:t>* aggiornato con la scopertura media a livello nazionale; è previsto un meccanismo di revisione periodica con cadenza triennale della numerosità del personale assegnato a ciascuna unità organizzativa</a:t>
            </a:r>
          </a:p>
        </p:txBody>
      </p:sp>
    </p:spTree>
    <p:extLst>
      <p:ext uri="{BB962C8B-B14F-4D97-AF65-F5344CB8AC3E}">
        <p14:creationId xmlns:p14="http://schemas.microsoft.com/office/powerpoint/2010/main" val="3508264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2">
            <a:extLst>
              <a:ext uri="{FF2B5EF4-FFF2-40B4-BE49-F238E27FC236}">
                <a16:creationId xmlns:a16="http://schemas.microsoft.com/office/drawing/2014/main" id="{EE78FF34-2E88-CB14-6CB6-BC253398287B}"/>
              </a:ext>
            </a:extLst>
          </p:cNvPr>
          <p:cNvSpPr txBox="1"/>
          <p:nvPr/>
        </p:nvSpPr>
        <p:spPr>
          <a:xfrm>
            <a:off x="1222370" y="536837"/>
            <a:ext cx="10972976" cy="400110"/>
          </a:xfrm>
          <a:prstGeom prst="rect">
            <a:avLst/>
          </a:prstGeom>
          <a:noFill/>
        </p:spPr>
        <p:txBody>
          <a:bodyPr wrap="square" lIns="91440" tIns="45720" rIns="91440" bIns="45720" rtlCol="0" anchor="b">
            <a:spAutoFit/>
          </a:bodyPr>
          <a:lstStyle/>
          <a:p>
            <a:pPr>
              <a:defRPr/>
            </a:pPr>
            <a:r>
              <a:rPr lang="it-IT" sz="2000" b="1" dirty="0">
                <a:solidFill>
                  <a:schemeClr val="accent1"/>
                </a:solidFill>
                <a:latin typeface="Garamond"/>
              </a:rPr>
              <a:t>STRUTTURE TERRITORIALI</a:t>
            </a:r>
          </a:p>
        </p:txBody>
      </p:sp>
      <p:graphicFrame>
        <p:nvGraphicFramePr>
          <p:cNvPr id="2" name="CasellaDiTesto 2">
            <a:extLst>
              <a:ext uri="{FF2B5EF4-FFF2-40B4-BE49-F238E27FC236}">
                <a16:creationId xmlns:a16="http://schemas.microsoft.com/office/drawing/2014/main" id="{F50947CF-EB8B-116D-DF37-2D2703FDD5FD}"/>
              </a:ext>
            </a:extLst>
          </p:cNvPr>
          <p:cNvGraphicFramePr/>
          <p:nvPr>
            <p:extLst>
              <p:ext uri="{D42A27DB-BD31-4B8C-83A1-F6EECF244321}">
                <p14:modId xmlns:p14="http://schemas.microsoft.com/office/powerpoint/2010/main" val="748051855"/>
              </p:ext>
            </p:extLst>
          </p:nvPr>
        </p:nvGraphicFramePr>
        <p:xfrm>
          <a:off x="1301149" y="1115411"/>
          <a:ext cx="4377755" cy="544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asellaDiTesto 2">
            <a:extLst>
              <a:ext uri="{FF2B5EF4-FFF2-40B4-BE49-F238E27FC236}">
                <a16:creationId xmlns:a16="http://schemas.microsoft.com/office/drawing/2014/main" id="{CCF1D1B9-902C-6E60-1B76-2256AFEB425A}"/>
              </a:ext>
            </a:extLst>
          </p:cNvPr>
          <p:cNvGraphicFramePr/>
          <p:nvPr>
            <p:extLst>
              <p:ext uri="{D42A27DB-BD31-4B8C-83A1-F6EECF244321}">
                <p14:modId xmlns:p14="http://schemas.microsoft.com/office/powerpoint/2010/main" val="2328994827"/>
              </p:ext>
            </p:extLst>
          </p:nvPr>
        </p:nvGraphicFramePr>
        <p:xfrm>
          <a:off x="6513097" y="1115411"/>
          <a:ext cx="4495797" cy="558617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21885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2">
            <a:extLst>
              <a:ext uri="{FF2B5EF4-FFF2-40B4-BE49-F238E27FC236}">
                <a16:creationId xmlns:a16="http://schemas.microsoft.com/office/drawing/2014/main" id="{EE78FF34-2E88-CB14-6CB6-BC253398287B}"/>
              </a:ext>
            </a:extLst>
          </p:cNvPr>
          <p:cNvSpPr txBox="1"/>
          <p:nvPr/>
        </p:nvSpPr>
        <p:spPr>
          <a:xfrm>
            <a:off x="1140727" y="536837"/>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CENTRALI</a:t>
            </a:r>
            <a:endParaRPr lang="it-IT" sz="2000" dirty="0">
              <a:solidFill>
                <a:srgbClr val="6886C4"/>
              </a:solidFill>
              <a:latin typeface="Garamond" panose="02020404030301010803" pitchFamily="18" charset="0"/>
            </a:endParaRPr>
          </a:p>
        </p:txBody>
      </p:sp>
      <p:graphicFrame>
        <p:nvGraphicFramePr>
          <p:cNvPr id="8" name="CasellaDiTesto 2">
            <a:extLst>
              <a:ext uri="{FF2B5EF4-FFF2-40B4-BE49-F238E27FC236}">
                <a16:creationId xmlns:a16="http://schemas.microsoft.com/office/drawing/2014/main" id="{F2B11523-22B2-C020-1859-B58D4DE58308}"/>
              </a:ext>
            </a:extLst>
          </p:cNvPr>
          <p:cNvGraphicFramePr/>
          <p:nvPr>
            <p:extLst>
              <p:ext uri="{D42A27DB-BD31-4B8C-83A1-F6EECF244321}">
                <p14:modId xmlns:p14="http://schemas.microsoft.com/office/powerpoint/2010/main" val="4028350032"/>
              </p:ext>
            </p:extLst>
          </p:nvPr>
        </p:nvGraphicFramePr>
        <p:xfrm>
          <a:off x="1140726" y="1115411"/>
          <a:ext cx="9940358" cy="361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5678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2">
            <a:extLst>
              <a:ext uri="{FF2B5EF4-FFF2-40B4-BE49-F238E27FC236}">
                <a16:creationId xmlns:a16="http://schemas.microsoft.com/office/drawing/2014/main" id="{EE78FF34-2E88-CB14-6CB6-BC253398287B}"/>
              </a:ext>
            </a:extLst>
          </p:cNvPr>
          <p:cNvSpPr txBox="1"/>
          <p:nvPr/>
        </p:nvSpPr>
        <p:spPr>
          <a:xfrm>
            <a:off x="1140727" y="536837"/>
            <a:ext cx="10972976" cy="400110"/>
          </a:xfrm>
          <a:prstGeom prst="rect">
            <a:avLst/>
          </a:prstGeom>
          <a:noFill/>
        </p:spPr>
        <p:txBody>
          <a:bodyPr wrap="square" rtlCol="0" anchor="b">
            <a:spAutoFit/>
          </a:bodyPr>
          <a:lstStyle/>
          <a:p>
            <a:pPr lvl="0" algn="l"/>
            <a:r>
              <a:rPr lang="it-IT" sz="2000" b="1"/>
              <a:t>Secondo Criterio (n. 9 PO)</a:t>
            </a:r>
            <a:endParaRPr lang="en-US" sz="2000"/>
          </a:p>
        </p:txBody>
      </p:sp>
      <p:graphicFrame>
        <p:nvGraphicFramePr>
          <p:cNvPr id="2" name="CasellaDiTesto 2">
            <a:extLst>
              <a:ext uri="{FF2B5EF4-FFF2-40B4-BE49-F238E27FC236}">
                <a16:creationId xmlns:a16="http://schemas.microsoft.com/office/drawing/2014/main" id="{6B638F96-7D4F-6D35-3F02-7FD3C443F3AA}"/>
              </a:ext>
            </a:extLst>
          </p:cNvPr>
          <p:cNvGraphicFramePr/>
          <p:nvPr>
            <p:extLst>
              <p:ext uri="{D42A27DB-BD31-4B8C-83A1-F6EECF244321}">
                <p14:modId xmlns:p14="http://schemas.microsoft.com/office/powerpoint/2010/main" val="451456425"/>
              </p:ext>
            </p:extLst>
          </p:nvPr>
        </p:nvGraphicFramePr>
        <p:xfrm>
          <a:off x="6889543" y="1052995"/>
          <a:ext cx="4420141" cy="5099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asellaDiTesto 2">
            <a:extLst>
              <a:ext uri="{FF2B5EF4-FFF2-40B4-BE49-F238E27FC236}">
                <a16:creationId xmlns:a16="http://schemas.microsoft.com/office/drawing/2014/main" id="{92ACEAC8-DD58-0247-CD55-88CFEE15B56C}"/>
              </a:ext>
            </a:extLst>
          </p:cNvPr>
          <p:cNvGraphicFramePr/>
          <p:nvPr>
            <p:extLst>
              <p:ext uri="{D42A27DB-BD31-4B8C-83A1-F6EECF244321}">
                <p14:modId xmlns:p14="http://schemas.microsoft.com/office/powerpoint/2010/main" val="3063187731"/>
              </p:ext>
            </p:extLst>
          </p:nvPr>
        </p:nvGraphicFramePr>
        <p:xfrm>
          <a:off x="1196975" y="810229"/>
          <a:ext cx="4289425" cy="53423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CasellaDiTesto 2">
            <a:extLst>
              <a:ext uri="{FF2B5EF4-FFF2-40B4-BE49-F238E27FC236}">
                <a16:creationId xmlns:a16="http://schemas.microsoft.com/office/drawing/2014/main" id="{E8E2BBDE-E0F3-775F-B57B-23474DE4E314}"/>
              </a:ext>
            </a:extLst>
          </p:cNvPr>
          <p:cNvSpPr txBox="1"/>
          <p:nvPr/>
        </p:nvSpPr>
        <p:spPr>
          <a:xfrm>
            <a:off x="1219114" y="536837"/>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CENTRALI</a:t>
            </a:r>
            <a:endParaRPr lang="it-IT" sz="2000" dirty="0">
              <a:solidFill>
                <a:srgbClr val="6886C4"/>
              </a:solidFill>
              <a:latin typeface="Garamond" panose="02020404030301010803" pitchFamily="18" charset="0"/>
            </a:endParaRPr>
          </a:p>
        </p:txBody>
      </p:sp>
    </p:spTree>
    <p:extLst>
      <p:ext uri="{BB962C8B-B14F-4D97-AF65-F5344CB8AC3E}">
        <p14:creationId xmlns:p14="http://schemas.microsoft.com/office/powerpoint/2010/main" val="795525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2">
            <a:extLst>
              <a:ext uri="{FF2B5EF4-FFF2-40B4-BE49-F238E27FC236}">
                <a16:creationId xmlns:a16="http://schemas.microsoft.com/office/drawing/2014/main" id="{EE78FF34-2E88-CB14-6CB6-BC253398287B}"/>
              </a:ext>
            </a:extLst>
          </p:cNvPr>
          <p:cNvSpPr txBox="1"/>
          <p:nvPr/>
        </p:nvSpPr>
        <p:spPr>
          <a:xfrm>
            <a:off x="1140727" y="536837"/>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CENTRALI</a:t>
            </a:r>
            <a:endParaRPr lang="it-IT" sz="2000" dirty="0">
              <a:solidFill>
                <a:srgbClr val="6886C4"/>
              </a:solidFill>
              <a:latin typeface="Garamond" panose="02020404030301010803" pitchFamily="18" charset="0"/>
            </a:endParaRPr>
          </a:p>
        </p:txBody>
      </p:sp>
      <p:sp>
        <p:nvSpPr>
          <p:cNvPr id="5" name="CasellaDiTesto 4">
            <a:extLst>
              <a:ext uri="{FF2B5EF4-FFF2-40B4-BE49-F238E27FC236}">
                <a16:creationId xmlns:a16="http://schemas.microsoft.com/office/drawing/2014/main" id="{79F581C6-623C-7737-63F3-4DCBC8FE3B9D}"/>
              </a:ext>
            </a:extLst>
          </p:cNvPr>
          <p:cNvSpPr txBox="1"/>
          <p:nvPr/>
        </p:nvSpPr>
        <p:spPr>
          <a:xfrm>
            <a:off x="1023741" y="6216683"/>
            <a:ext cx="10144517" cy="246221"/>
          </a:xfrm>
          <a:prstGeom prst="rect">
            <a:avLst/>
          </a:prstGeom>
          <a:noFill/>
        </p:spPr>
        <p:txBody>
          <a:bodyPr wrap="square">
            <a:spAutoFit/>
          </a:bodyPr>
          <a:lstStyle/>
          <a:p>
            <a:pPr algn="just"/>
            <a:r>
              <a:rPr lang="it-IT" sz="1000">
                <a:solidFill>
                  <a:schemeClr val="bg1"/>
                </a:solidFill>
              </a:rPr>
              <a:t>* aggiornato con la scopertura media a livello nazionale </a:t>
            </a:r>
          </a:p>
        </p:txBody>
      </p:sp>
      <p:graphicFrame>
        <p:nvGraphicFramePr>
          <p:cNvPr id="15" name="CasellaDiTesto 2">
            <a:extLst>
              <a:ext uri="{FF2B5EF4-FFF2-40B4-BE49-F238E27FC236}">
                <a16:creationId xmlns:a16="http://schemas.microsoft.com/office/drawing/2014/main" id="{35B84DF9-0FE2-AC09-41EA-D3CE41246186}"/>
              </a:ext>
            </a:extLst>
          </p:cNvPr>
          <p:cNvGraphicFramePr/>
          <p:nvPr>
            <p:extLst>
              <p:ext uri="{D42A27DB-BD31-4B8C-83A1-F6EECF244321}">
                <p14:modId xmlns:p14="http://schemas.microsoft.com/office/powerpoint/2010/main" val="1001710832"/>
              </p:ext>
            </p:extLst>
          </p:nvPr>
        </p:nvGraphicFramePr>
        <p:xfrm>
          <a:off x="1287379" y="936947"/>
          <a:ext cx="10238874" cy="5215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843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asellaDiTesto 8">
            <a:extLst>
              <a:ext uri="{FF2B5EF4-FFF2-40B4-BE49-F238E27FC236}">
                <a16:creationId xmlns:a16="http://schemas.microsoft.com/office/drawing/2014/main" id="{8B672E6F-A595-E621-9C1A-1F0B739DC2DD}"/>
              </a:ext>
            </a:extLst>
          </p:cNvPr>
          <p:cNvGraphicFramePr/>
          <p:nvPr>
            <p:extLst>
              <p:ext uri="{D42A27DB-BD31-4B8C-83A1-F6EECF244321}">
                <p14:modId xmlns:p14="http://schemas.microsoft.com/office/powerpoint/2010/main" val="3577772240"/>
              </p:ext>
            </p:extLst>
          </p:nvPr>
        </p:nvGraphicFramePr>
        <p:xfrm>
          <a:off x="1194633" y="847508"/>
          <a:ext cx="10092203" cy="3416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8520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88EC833-2640-F792-CBDE-5239CB97E7B0}"/>
              </a:ext>
            </a:extLst>
          </p:cNvPr>
          <p:cNvSpPr txBox="1"/>
          <p:nvPr/>
        </p:nvSpPr>
        <p:spPr>
          <a:xfrm>
            <a:off x="2603067" y="1755628"/>
            <a:ext cx="1823602" cy="461665"/>
          </a:xfrm>
          <a:prstGeom prst="rect">
            <a:avLst/>
          </a:prstGeom>
          <a:noFill/>
        </p:spPr>
        <p:txBody>
          <a:bodyPr wrap="square">
            <a:spAutoFit/>
          </a:bodyPr>
          <a:lstStyle/>
          <a:p>
            <a:pPr algn="just"/>
            <a:r>
              <a:rPr lang="it-IT" sz="2400">
                <a:solidFill>
                  <a:schemeClr val="bg1"/>
                </a:solidFill>
              </a:rPr>
              <a:t>218 POER</a:t>
            </a:r>
          </a:p>
        </p:txBody>
      </p:sp>
      <p:sp>
        <p:nvSpPr>
          <p:cNvPr id="4" name="CasellaDiTesto 3">
            <a:extLst>
              <a:ext uri="{FF2B5EF4-FFF2-40B4-BE49-F238E27FC236}">
                <a16:creationId xmlns:a16="http://schemas.microsoft.com/office/drawing/2014/main" id="{1C7B3237-B3D6-53D9-6815-AEA915431E70}"/>
              </a:ext>
            </a:extLst>
          </p:cNvPr>
          <p:cNvSpPr txBox="1"/>
          <p:nvPr/>
        </p:nvSpPr>
        <p:spPr>
          <a:xfrm>
            <a:off x="2501571" y="690108"/>
            <a:ext cx="9105735" cy="584775"/>
          </a:xfrm>
          <a:prstGeom prst="rect">
            <a:avLst/>
          </a:prstGeom>
          <a:noFill/>
        </p:spPr>
        <p:txBody>
          <a:bodyPr wrap="square" lIns="91440" tIns="45720" rIns="91440" bIns="45720" anchor="t">
            <a:spAutoFit/>
          </a:bodyPr>
          <a:lstStyle/>
          <a:p>
            <a:pPr algn="just"/>
            <a:r>
              <a:rPr lang="it-IT" sz="3200">
                <a:solidFill>
                  <a:schemeClr val="bg1"/>
                </a:solidFill>
              </a:rPr>
              <a:t>Il concreto impegno dell’Amministrazione:</a:t>
            </a:r>
          </a:p>
        </p:txBody>
      </p:sp>
      <p:sp>
        <p:nvSpPr>
          <p:cNvPr id="6" name="Freccia a destra 5">
            <a:extLst>
              <a:ext uri="{FF2B5EF4-FFF2-40B4-BE49-F238E27FC236}">
                <a16:creationId xmlns:a16="http://schemas.microsoft.com/office/drawing/2014/main" id="{F052C80D-A14C-1F5D-A5CE-8738780DA144}"/>
              </a:ext>
            </a:extLst>
          </p:cNvPr>
          <p:cNvSpPr/>
          <p:nvPr/>
        </p:nvSpPr>
        <p:spPr>
          <a:xfrm>
            <a:off x="4823831" y="1883465"/>
            <a:ext cx="1958109" cy="23664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2538AAF5-E486-AFD8-62C8-56EFC81C7E78}"/>
              </a:ext>
            </a:extLst>
          </p:cNvPr>
          <p:cNvSpPr txBox="1"/>
          <p:nvPr/>
        </p:nvSpPr>
        <p:spPr>
          <a:xfrm>
            <a:off x="7456776" y="1755628"/>
            <a:ext cx="1823602" cy="461665"/>
          </a:xfrm>
          <a:prstGeom prst="rect">
            <a:avLst/>
          </a:prstGeom>
          <a:noFill/>
        </p:spPr>
        <p:txBody>
          <a:bodyPr wrap="square">
            <a:spAutoFit/>
          </a:bodyPr>
          <a:lstStyle/>
          <a:p>
            <a:pPr algn="just"/>
            <a:r>
              <a:rPr lang="it-IT" sz="2400">
                <a:solidFill>
                  <a:schemeClr val="bg1"/>
                </a:solidFill>
              </a:rPr>
              <a:t>277 POER</a:t>
            </a:r>
          </a:p>
        </p:txBody>
      </p:sp>
      <p:sp>
        <p:nvSpPr>
          <p:cNvPr id="9" name="CasellaDiTesto 8">
            <a:extLst>
              <a:ext uri="{FF2B5EF4-FFF2-40B4-BE49-F238E27FC236}">
                <a16:creationId xmlns:a16="http://schemas.microsoft.com/office/drawing/2014/main" id="{EA417F7B-F336-B80E-A3EA-CF7F4614E78E}"/>
              </a:ext>
            </a:extLst>
          </p:cNvPr>
          <p:cNvSpPr txBox="1"/>
          <p:nvPr/>
        </p:nvSpPr>
        <p:spPr>
          <a:xfrm>
            <a:off x="2868614" y="4024261"/>
            <a:ext cx="1131153" cy="461665"/>
          </a:xfrm>
          <a:prstGeom prst="rect">
            <a:avLst/>
          </a:prstGeom>
          <a:noFill/>
        </p:spPr>
        <p:txBody>
          <a:bodyPr wrap="square">
            <a:spAutoFit/>
          </a:bodyPr>
          <a:lstStyle/>
          <a:p>
            <a:pPr algn="just"/>
            <a:r>
              <a:rPr lang="it-IT" sz="2400">
                <a:solidFill>
                  <a:schemeClr val="bg1"/>
                </a:solidFill>
              </a:rPr>
              <a:t>90 PO</a:t>
            </a:r>
          </a:p>
        </p:txBody>
      </p:sp>
      <p:sp>
        <p:nvSpPr>
          <p:cNvPr id="10" name="Freccia a destra 9">
            <a:extLst>
              <a:ext uri="{FF2B5EF4-FFF2-40B4-BE49-F238E27FC236}">
                <a16:creationId xmlns:a16="http://schemas.microsoft.com/office/drawing/2014/main" id="{79EFBA0F-8692-C03E-74FD-1F400DCA3AD6}"/>
              </a:ext>
            </a:extLst>
          </p:cNvPr>
          <p:cNvSpPr/>
          <p:nvPr/>
        </p:nvSpPr>
        <p:spPr>
          <a:xfrm>
            <a:off x="4823830" y="4192104"/>
            <a:ext cx="1958109" cy="23664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a:extLst>
              <a:ext uri="{FF2B5EF4-FFF2-40B4-BE49-F238E27FC236}">
                <a16:creationId xmlns:a16="http://schemas.microsoft.com/office/drawing/2014/main" id="{0E4B9A79-61A6-494A-8DCC-70434D102B92}"/>
              </a:ext>
            </a:extLst>
          </p:cNvPr>
          <p:cNvSpPr txBox="1"/>
          <p:nvPr/>
        </p:nvSpPr>
        <p:spPr>
          <a:xfrm>
            <a:off x="7606002" y="4060850"/>
            <a:ext cx="1823602" cy="461665"/>
          </a:xfrm>
          <a:prstGeom prst="rect">
            <a:avLst/>
          </a:prstGeom>
          <a:noFill/>
        </p:spPr>
        <p:txBody>
          <a:bodyPr wrap="square">
            <a:spAutoFit/>
          </a:bodyPr>
          <a:lstStyle/>
          <a:p>
            <a:pPr algn="just"/>
            <a:r>
              <a:rPr lang="it-IT" sz="2400">
                <a:solidFill>
                  <a:schemeClr val="bg1"/>
                </a:solidFill>
              </a:rPr>
              <a:t>496 PO</a:t>
            </a:r>
          </a:p>
        </p:txBody>
      </p:sp>
      <p:sp>
        <p:nvSpPr>
          <p:cNvPr id="2" name="CasellaDiTesto 1">
            <a:extLst>
              <a:ext uri="{FF2B5EF4-FFF2-40B4-BE49-F238E27FC236}">
                <a16:creationId xmlns:a16="http://schemas.microsoft.com/office/drawing/2014/main" id="{A186D726-A13A-2E91-25F5-7C4116AA3E01}"/>
              </a:ext>
            </a:extLst>
          </p:cNvPr>
          <p:cNvSpPr txBox="1"/>
          <p:nvPr/>
        </p:nvSpPr>
        <p:spPr>
          <a:xfrm>
            <a:off x="2603067" y="2486736"/>
            <a:ext cx="1823602" cy="461665"/>
          </a:xfrm>
          <a:prstGeom prst="rect">
            <a:avLst/>
          </a:prstGeom>
          <a:noFill/>
        </p:spPr>
        <p:txBody>
          <a:bodyPr wrap="square">
            <a:spAutoFit/>
          </a:bodyPr>
          <a:lstStyle/>
          <a:p>
            <a:pPr algn="just"/>
            <a:r>
              <a:rPr lang="it-IT" sz="2400">
                <a:solidFill>
                  <a:srgbClr val="00B050"/>
                </a:solidFill>
              </a:rPr>
              <a:t>165 POER</a:t>
            </a:r>
          </a:p>
        </p:txBody>
      </p:sp>
      <p:sp>
        <p:nvSpPr>
          <p:cNvPr id="5" name="CasellaDiTesto 4">
            <a:extLst>
              <a:ext uri="{FF2B5EF4-FFF2-40B4-BE49-F238E27FC236}">
                <a16:creationId xmlns:a16="http://schemas.microsoft.com/office/drawing/2014/main" id="{A96664D5-8083-4EFD-7579-CB53C0B57AE2}"/>
              </a:ext>
            </a:extLst>
          </p:cNvPr>
          <p:cNvSpPr txBox="1"/>
          <p:nvPr/>
        </p:nvSpPr>
        <p:spPr>
          <a:xfrm>
            <a:off x="2697470" y="2957486"/>
            <a:ext cx="1823602" cy="461665"/>
          </a:xfrm>
          <a:prstGeom prst="rect">
            <a:avLst/>
          </a:prstGeom>
          <a:noFill/>
        </p:spPr>
        <p:txBody>
          <a:bodyPr wrap="square">
            <a:spAutoFit/>
          </a:bodyPr>
          <a:lstStyle/>
          <a:p>
            <a:pPr algn="just"/>
            <a:r>
              <a:rPr lang="it-IT" sz="2400">
                <a:solidFill>
                  <a:srgbClr val="00B050"/>
                </a:solidFill>
              </a:rPr>
              <a:t>53 POER</a:t>
            </a:r>
          </a:p>
        </p:txBody>
      </p:sp>
      <p:sp>
        <p:nvSpPr>
          <p:cNvPr id="7" name="CasellaDiTesto 6">
            <a:extLst>
              <a:ext uri="{FF2B5EF4-FFF2-40B4-BE49-F238E27FC236}">
                <a16:creationId xmlns:a16="http://schemas.microsoft.com/office/drawing/2014/main" id="{5AA83759-46A0-2A3C-1113-2EB7871768D9}"/>
              </a:ext>
            </a:extLst>
          </p:cNvPr>
          <p:cNvSpPr txBox="1"/>
          <p:nvPr/>
        </p:nvSpPr>
        <p:spPr>
          <a:xfrm>
            <a:off x="7456776" y="2439952"/>
            <a:ext cx="5186074" cy="461665"/>
          </a:xfrm>
          <a:prstGeom prst="rect">
            <a:avLst/>
          </a:prstGeom>
          <a:noFill/>
        </p:spPr>
        <p:txBody>
          <a:bodyPr wrap="square">
            <a:spAutoFit/>
          </a:bodyPr>
          <a:lstStyle/>
          <a:p>
            <a:r>
              <a:rPr lang="it-IT" sz="2400">
                <a:solidFill>
                  <a:srgbClr val="00B050"/>
                </a:solidFill>
              </a:rPr>
              <a:t>221 POER  </a:t>
            </a:r>
            <a:r>
              <a:rPr lang="it-IT">
                <a:solidFill>
                  <a:schemeClr val="accent1"/>
                </a:solidFill>
              </a:rPr>
              <a:t>quindi +56 solo sul territorio</a:t>
            </a:r>
          </a:p>
        </p:txBody>
      </p:sp>
      <p:sp>
        <p:nvSpPr>
          <p:cNvPr id="12" name="CasellaDiTesto 11">
            <a:extLst>
              <a:ext uri="{FF2B5EF4-FFF2-40B4-BE49-F238E27FC236}">
                <a16:creationId xmlns:a16="http://schemas.microsoft.com/office/drawing/2014/main" id="{FE2285B9-31EF-4C1B-D749-951055C5915C}"/>
              </a:ext>
            </a:extLst>
          </p:cNvPr>
          <p:cNvSpPr txBox="1"/>
          <p:nvPr/>
        </p:nvSpPr>
        <p:spPr>
          <a:xfrm>
            <a:off x="7456776" y="2944993"/>
            <a:ext cx="1823602" cy="461665"/>
          </a:xfrm>
          <a:prstGeom prst="rect">
            <a:avLst/>
          </a:prstGeom>
          <a:noFill/>
        </p:spPr>
        <p:txBody>
          <a:bodyPr wrap="square">
            <a:spAutoFit/>
          </a:bodyPr>
          <a:lstStyle/>
          <a:p>
            <a:pPr algn="just"/>
            <a:r>
              <a:rPr lang="it-IT" sz="2400">
                <a:solidFill>
                  <a:srgbClr val="00B050"/>
                </a:solidFill>
              </a:rPr>
              <a:t>56 POER</a:t>
            </a:r>
          </a:p>
        </p:txBody>
      </p:sp>
      <p:sp>
        <p:nvSpPr>
          <p:cNvPr id="13" name="CasellaDiTesto 12">
            <a:extLst>
              <a:ext uri="{FF2B5EF4-FFF2-40B4-BE49-F238E27FC236}">
                <a16:creationId xmlns:a16="http://schemas.microsoft.com/office/drawing/2014/main" id="{0FFD6C59-8173-ABE0-FFB6-3F7A14A2BA53}"/>
              </a:ext>
            </a:extLst>
          </p:cNvPr>
          <p:cNvSpPr txBox="1"/>
          <p:nvPr/>
        </p:nvSpPr>
        <p:spPr>
          <a:xfrm>
            <a:off x="4576557" y="2948740"/>
            <a:ext cx="2452653" cy="461665"/>
          </a:xfrm>
          <a:prstGeom prst="rect">
            <a:avLst/>
          </a:prstGeom>
          <a:noFill/>
        </p:spPr>
        <p:txBody>
          <a:bodyPr wrap="square">
            <a:spAutoFit/>
          </a:bodyPr>
          <a:lstStyle/>
          <a:p>
            <a:pPr algn="just"/>
            <a:r>
              <a:rPr lang="it-IT" sz="2400">
                <a:solidFill>
                  <a:srgbClr val="00B050"/>
                </a:solidFill>
              </a:rPr>
              <a:t>Strutture centrali</a:t>
            </a:r>
          </a:p>
        </p:txBody>
      </p:sp>
      <p:sp>
        <p:nvSpPr>
          <p:cNvPr id="14" name="CasellaDiTesto 13">
            <a:extLst>
              <a:ext uri="{FF2B5EF4-FFF2-40B4-BE49-F238E27FC236}">
                <a16:creationId xmlns:a16="http://schemas.microsoft.com/office/drawing/2014/main" id="{E8AF3F3F-7188-06B6-EDFB-39D2019DD930}"/>
              </a:ext>
            </a:extLst>
          </p:cNvPr>
          <p:cNvSpPr txBox="1"/>
          <p:nvPr/>
        </p:nvSpPr>
        <p:spPr>
          <a:xfrm>
            <a:off x="4521072" y="2484919"/>
            <a:ext cx="2761792" cy="461665"/>
          </a:xfrm>
          <a:prstGeom prst="rect">
            <a:avLst/>
          </a:prstGeom>
          <a:noFill/>
        </p:spPr>
        <p:txBody>
          <a:bodyPr wrap="square">
            <a:spAutoFit/>
          </a:bodyPr>
          <a:lstStyle/>
          <a:p>
            <a:pPr algn="just"/>
            <a:r>
              <a:rPr lang="it-IT" sz="2400">
                <a:solidFill>
                  <a:srgbClr val="00B050"/>
                </a:solidFill>
              </a:rPr>
              <a:t>Strutture territoriali</a:t>
            </a:r>
          </a:p>
        </p:txBody>
      </p:sp>
      <p:sp>
        <p:nvSpPr>
          <p:cNvPr id="18" name="CasellaDiTesto 17">
            <a:extLst>
              <a:ext uri="{FF2B5EF4-FFF2-40B4-BE49-F238E27FC236}">
                <a16:creationId xmlns:a16="http://schemas.microsoft.com/office/drawing/2014/main" id="{8E0F5861-536B-CCA3-880F-268C5F82B5CA}"/>
              </a:ext>
            </a:extLst>
          </p:cNvPr>
          <p:cNvSpPr txBox="1"/>
          <p:nvPr/>
        </p:nvSpPr>
        <p:spPr>
          <a:xfrm>
            <a:off x="2783188" y="4781796"/>
            <a:ext cx="1216579" cy="461665"/>
          </a:xfrm>
          <a:prstGeom prst="rect">
            <a:avLst/>
          </a:prstGeom>
          <a:noFill/>
        </p:spPr>
        <p:txBody>
          <a:bodyPr wrap="square">
            <a:spAutoFit/>
          </a:bodyPr>
          <a:lstStyle/>
          <a:p>
            <a:pPr algn="just"/>
            <a:r>
              <a:rPr lang="it-IT" sz="2400">
                <a:solidFill>
                  <a:srgbClr val="00B050"/>
                </a:solidFill>
              </a:rPr>
              <a:t>50 PO</a:t>
            </a:r>
          </a:p>
        </p:txBody>
      </p:sp>
      <p:sp>
        <p:nvSpPr>
          <p:cNvPr id="19" name="CasellaDiTesto 18">
            <a:extLst>
              <a:ext uri="{FF2B5EF4-FFF2-40B4-BE49-F238E27FC236}">
                <a16:creationId xmlns:a16="http://schemas.microsoft.com/office/drawing/2014/main" id="{0AD7CB7A-B3CD-0E63-C587-44DDEA5C72F4}"/>
              </a:ext>
            </a:extLst>
          </p:cNvPr>
          <p:cNvSpPr txBox="1"/>
          <p:nvPr/>
        </p:nvSpPr>
        <p:spPr>
          <a:xfrm>
            <a:off x="2807447" y="5230911"/>
            <a:ext cx="1216579" cy="461665"/>
          </a:xfrm>
          <a:prstGeom prst="rect">
            <a:avLst/>
          </a:prstGeom>
          <a:noFill/>
        </p:spPr>
        <p:txBody>
          <a:bodyPr wrap="square">
            <a:spAutoFit/>
          </a:bodyPr>
          <a:lstStyle/>
          <a:p>
            <a:pPr algn="just"/>
            <a:r>
              <a:rPr lang="it-IT" sz="2400">
                <a:solidFill>
                  <a:srgbClr val="00B050"/>
                </a:solidFill>
              </a:rPr>
              <a:t>40 PO</a:t>
            </a:r>
          </a:p>
        </p:txBody>
      </p:sp>
      <p:sp>
        <p:nvSpPr>
          <p:cNvPr id="20" name="CasellaDiTesto 19">
            <a:extLst>
              <a:ext uri="{FF2B5EF4-FFF2-40B4-BE49-F238E27FC236}">
                <a16:creationId xmlns:a16="http://schemas.microsoft.com/office/drawing/2014/main" id="{9884400E-1067-76D1-3290-73561D7C2DDC}"/>
              </a:ext>
            </a:extLst>
          </p:cNvPr>
          <p:cNvSpPr txBox="1"/>
          <p:nvPr/>
        </p:nvSpPr>
        <p:spPr>
          <a:xfrm>
            <a:off x="7628041" y="4771673"/>
            <a:ext cx="1823602" cy="461665"/>
          </a:xfrm>
          <a:prstGeom prst="rect">
            <a:avLst/>
          </a:prstGeom>
          <a:noFill/>
        </p:spPr>
        <p:txBody>
          <a:bodyPr wrap="square">
            <a:spAutoFit/>
          </a:bodyPr>
          <a:lstStyle/>
          <a:p>
            <a:pPr algn="just"/>
            <a:r>
              <a:rPr lang="it-IT" sz="2400">
                <a:solidFill>
                  <a:srgbClr val="00B050"/>
                </a:solidFill>
              </a:rPr>
              <a:t>369 PO</a:t>
            </a:r>
          </a:p>
        </p:txBody>
      </p:sp>
      <p:sp>
        <p:nvSpPr>
          <p:cNvPr id="21" name="CasellaDiTesto 20">
            <a:extLst>
              <a:ext uri="{FF2B5EF4-FFF2-40B4-BE49-F238E27FC236}">
                <a16:creationId xmlns:a16="http://schemas.microsoft.com/office/drawing/2014/main" id="{FD0EE1AD-903F-9BCD-A27C-0B30DD29991E}"/>
              </a:ext>
            </a:extLst>
          </p:cNvPr>
          <p:cNvSpPr txBox="1"/>
          <p:nvPr/>
        </p:nvSpPr>
        <p:spPr>
          <a:xfrm>
            <a:off x="7604891" y="5198493"/>
            <a:ext cx="1823602" cy="461665"/>
          </a:xfrm>
          <a:prstGeom prst="rect">
            <a:avLst/>
          </a:prstGeom>
          <a:noFill/>
        </p:spPr>
        <p:txBody>
          <a:bodyPr wrap="square">
            <a:spAutoFit/>
          </a:bodyPr>
          <a:lstStyle/>
          <a:p>
            <a:pPr algn="just"/>
            <a:r>
              <a:rPr lang="it-IT" sz="2400">
                <a:solidFill>
                  <a:srgbClr val="00B050"/>
                </a:solidFill>
              </a:rPr>
              <a:t>127 PO</a:t>
            </a:r>
          </a:p>
        </p:txBody>
      </p:sp>
      <p:sp>
        <p:nvSpPr>
          <p:cNvPr id="22" name="CasellaDiTesto 21">
            <a:extLst>
              <a:ext uri="{FF2B5EF4-FFF2-40B4-BE49-F238E27FC236}">
                <a16:creationId xmlns:a16="http://schemas.microsoft.com/office/drawing/2014/main" id="{C846A8B3-FD24-A1F2-84D9-B088078E42FD}"/>
              </a:ext>
            </a:extLst>
          </p:cNvPr>
          <p:cNvSpPr txBox="1"/>
          <p:nvPr/>
        </p:nvSpPr>
        <p:spPr>
          <a:xfrm>
            <a:off x="4634432" y="5225546"/>
            <a:ext cx="2452653" cy="461665"/>
          </a:xfrm>
          <a:prstGeom prst="rect">
            <a:avLst/>
          </a:prstGeom>
          <a:noFill/>
        </p:spPr>
        <p:txBody>
          <a:bodyPr wrap="square">
            <a:spAutoFit/>
          </a:bodyPr>
          <a:lstStyle/>
          <a:p>
            <a:pPr algn="just"/>
            <a:r>
              <a:rPr lang="it-IT" sz="2400">
                <a:solidFill>
                  <a:srgbClr val="00B050"/>
                </a:solidFill>
              </a:rPr>
              <a:t>Strutture centrali</a:t>
            </a:r>
          </a:p>
        </p:txBody>
      </p:sp>
      <p:sp>
        <p:nvSpPr>
          <p:cNvPr id="23" name="CasellaDiTesto 22">
            <a:extLst>
              <a:ext uri="{FF2B5EF4-FFF2-40B4-BE49-F238E27FC236}">
                <a16:creationId xmlns:a16="http://schemas.microsoft.com/office/drawing/2014/main" id="{16F6194A-8E16-3B2A-B531-C3011B21CEAD}"/>
              </a:ext>
            </a:extLst>
          </p:cNvPr>
          <p:cNvSpPr txBox="1"/>
          <p:nvPr/>
        </p:nvSpPr>
        <p:spPr>
          <a:xfrm>
            <a:off x="4521072" y="4775283"/>
            <a:ext cx="2761792" cy="461665"/>
          </a:xfrm>
          <a:prstGeom prst="rect">
            <a:avLst/>
          </a:prstGeom>
          <a:noFill/>
        </p:spPr>
        <p:txBody>
          <a:bodyPr wrap="square">
            <a:spAutoFit/>
          </a:bodyPr>
          <a:lstStyle/>
          <a:p>
            <a:pPr algn="just"/>
            <a:r>
              <a:rPr lang="it-IT" sz="2400">
                <a:solidFill>
                  <a:srgbClr val="00B050"/>
                </a:solidFill>
              </a:rPr>
              <a:t>Strutture territoriali</a:t>
            </a:r>
          </a:p>
        </p:txBody>
      </p:sp>
    </p:spTree>
    <p:extLst>
      <p:ext uri="{BB962C8B-B14F-4D97-AF65-F5344CB8AC3E}">
        <p14:creationId xmlns:p14="http://schemas.microsoft.com/office/powerpoint/2010/main" val="41067307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93EA7718-0740-A71B-5CCC-650471BB5D5D}"/>
              </a:ext>
            </a:extLst>
          </p:cNvPr>
          <p:cNvSpPr txBox="1">
            <a:spLocks/>
          </p:cNvSpPr>
          <p:nvPr/>
        </p:nvSpPr>
        <p:spPr>
          <a:xfrm>
            <a:off x="10900531" y="6359897"/>
            <a:ext cx="1062155" cy="490599"/>
          </a:xfrm>
          <a:prstGeom prst="rect">
            <a:avLst/>
          </a:prstGeom>
        </p:spPr>
        <p:txBody>
          <a:bodyPr vert="horz" lIns="91440" tIns="45720" rIns="91440" bIns="10800" rtlCol="0" anchor="b"/>
          <a:lstStyle>
            <a:defPPr>
              <a:defRPr lang="it-IT"/>
            </a:defPPr>
            <a:lvl1pPr marL="0" algn="r" defTabSz="914400" rtl="0" eaLnBrk="1" latinLnBrk="0" hangingPunct="1">
              <a:defRPr sz="1000" b="1" i="1" kern="1200">
                <a:solidFill>
                  <a:srgbClr val="003399"/>
                </a:solidFill>
                <a:latin typeface="Garamond" panose="020204040303010108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57F1E4F-1CFF-5643-939E-217C01CDF565}" type="slidenum">
              <a:rPr lang="en-US" smtClean="0"/>
              <a:pPr>
                <a:defRPr/>
              </a:pPr>
              <a:t>20</a:t>
            </a:fld>
            <a:endParaRPr lang="en-US"/>
          </a:p>
        </p:txBody>
      </p:sp>
      <p:sp>
        <p:nvSpPr>
          <p:cNvPr id="8" name="CasellaDiTesto 7">
            <a:extLst>
              <a:ext uri="{FF2B5EF4-FFF2-40B4-BE49-F238E27FC236}">
                <a16:creationId xmlns:a16="http://schemas.microsoft.com/office/drawing/2014/main" id="{98B31C3A-92D7-D33D-AB71-9DA10A9E6017}"/>
              </a:ext>
            </a:extLst>
          </p:cNvPr>
          <p:cNvSpPr txBox="1"/>
          <p:nvPr/>
        </p:nvSpPr>
        <p:spPr>
          <a:xfrm>
            <a:off x="1049898" y="803550"/>
            <a:ext cx="10092203" cy="4524315"/>
          </a:xfrm>
          <a:prstGeom prst="rect">
            <a:avLst/>
          </a:prstGeom>
          <a:noFill/>
        </p:spPr>
        <p:txBody>
          <a:bodyPr wrap="square">
            <a:spAutoFit/>
          </a:bodyPr>
          <a:lstStyle/>
          <a:p>
            <a:pPr algn="just"/>
            <a:r>
              <a:rPr lang="it-IT" b="1" dirty="0">
                <a:solidFill>
                  <a:schemeClr val="bg1"/>
                </a:solidFill>
              </a:rPr>
              <a:t>Riepilogo</a:t>
            </a:r>
          </a:p>
          <a:p>
            <a:pPr algn="just"/>
            <a:endParaRPr lang="it-IT" b="1" dirty="0">
              <a:solidFill>
                <a:schemeClr val="bg1"/>
              </a:solidFill>
            </a:endParaRPr>
          </a:p>
          <a:p>
            <a:pPr algn="just"/>
            <a:r>
              <a:rPr lang="it-IT" dirty="0">
                <a:solidFill>
                  <a:schemeClr val="bg1"/>
                </a:solidFill>
              </a:rPr>
              <a:t>La “mappatura” delle POER a livello territoriale consta di n. 221 unità, di cui n. 182 presso gli Uffici locali ADM e n. 39 presso gli Uffici delle Direzioni territoriali, secondo la seguente ripartizione:</a:t>
            </a:r>
          </a:p>
          <a:p>
            <a:pPr algn="just"/>
            <a:endParaRPr lang="it-IT" dirty="0">
              <a:solidFill>
                <a:schemeClr val="bg1"/>
              </a:solidFill>
            </a:endParaRPr>
          </a:p>
          <a:p>
            <a:pPr algn="just"/>
            <a:endParaRPr lang="it-IT" dirty="0">
              <a:solidFill>
                <a:schemeClr val="bg1"/>
              </a:solidFill>
            </a:endParaRPr>
          </a:p>
          <a:p>
            <a:pPr algn="just"/>
            <a:endParaRPr lang="it-IT" dirty="0">
              <a:solidFill>
                <a:schemeClr val="bg1"/>
              </a:solidFill>
            </a:endParaRPr>
          </a:p>
          <a:p>
            <a:pPr algn="just"/>
            <a:endParaRPr lang="it-IT" dirty="0">
              <a:solidFill>
                <a:schemeClr val="bg1"/>
              </a:solidFill>
            </a:endParaRPr>
          </a:p>
          <a:p>
            <a:pPr algn="just"/>
            <a:endParaRPr lang="it-IT" dirty="0">
              <a:solidFill>
                <a:schemeClr val="bg1"/>
              </a:solidFill>
            </a:endParaRPr>
          </a:p>
          <a:p>
            <a:pPr algn="just"/>
            <a:endParaRPr lang="it-IT" dirty="0">
              <a:solidFill>
                <a:schemeClr val="bg1"/>
              </a:solidFill>
            </a:endParaRPr>
          </a:p>
          <a:p>
            <a:pPr algn="just"/>
            <a:endParaRPr lang="it-IT" dirty="0">
              <a:solidFill>
                <a:schemeClr val="bg1"/>
              </a:solidFill>
            </a:endParaRPr>
          </a:p>
          <a:p>
            <a:pPr algn="just"/>
            <a:r>
              <a:rPr lang="it-IT" dirty="0">
                <a:solidFill>
                  <a:schemeClr val="bg1"/>
                </a:solidFill>
              </a:rPr>
              <a:t>La distribuzione delle PO si articola in:</a:t>
            </a:r>
          </a:p>
          <a:p>
            <a:pPr marL="285750" lvl="0" indent="-285750" algn="just">
              <a:buFont typeface="Arial" panose="020B0604020202020204" pitchFamily="34" charset="0"/>
              <a:buChar char="•"/>
            </a:pPr>
            <a:r>
              <a:rPr lang="it-IT" dirty="0">
                <a:solidFill>
                  <a:schemeClr val="bg1"/>
                </a:solidFill>
              </a:rPr>
              <a:t>n. 369 PO a livello territoriale, di cui n. 245* presso gli Uffici locali ADM e n. 124 presso le Direzioni territoriali;</a:t>
            </a:r>
          </a:p>
          <a:p>
            <a:pPr marL="285750" lvl="0" indent="-285750" algn="just">
              <a:buFont typeface="Arial" panose="020B0604020202020204" pitchFamily="34" charset="0"/>
              <a:buChar char="•"/>
            </a:pPr>
            <a:r>
              <a:rPr lang="it-IT" dirty="0">
                <a:solidFill>
                  <a:schemeClr val="bg1"/>
                </a:solidFill>
              </a:rPr>
              <a:t>n. 127 PO a livello centrale.</a:t>
            </a:r>
          </a:p>
        </p:txBody>
      </p:sp>
      <p:graphicFrame>
        <p:nvGraphicFramePr>
          <p:cNvPr id="9" name="Tabella 8">
            <a:extLst>
              <a:ext uri="{FF2B5EF4-FFF2-40B4-BE49-F238E27FC236}">
                <a16:creationId xmlns:a16="http://schemas.microsoft.com/office/drawing/2014/main" id="{9FA114F9-187F-667A-1714-7CA8D61F030B}"/>
              </a:ext>
            </a:extLst>
          </p:cNvPr>
          <p:cNvGraphicFramePr>
            <a:graphicFrameLocks noGrp="1"/>
          </p:cNvGraphicFramePr>
          <p:nvPr>
            <p:extLst>
              <p:ext uri="{D42A27DB-BD31-4B8C-83A1-F6EECF244321}">
                <p14:modId xmlns:p14="http://schemas.microsoft.com/office/powerpoint/2010/main" val="2104965368"/>
              </p:ext>
            </p:extLst>
          </p:nvPr>
        </p:nvGraphicFramePr>
        <p:xfrm>
          <a:off x="1913859" y="2369550"/>
          <a:ext cx="7825563" cy="1280160"/>
        </p:xfrm>
        <a:graphic>
          <a:graphicData uri="http://schemas.openxmlformats.org/drawingml/2006/table">
            <a:tbl>
              <a:tblPr firstRow="1" firstCol="1" bandRow="1">
                <a:tableStyleId>{5C22544A-7EE6-4342-B048-85BDC9FD1C3A}</a:tableStyleId>
              </a:tblPr>
              <a:tblGrid>
                <a:gridCol w="2186960">
                  <a:extLst>
                    <a:ext uri="{9D8B030D-6E8A-4147-A177-3AD203B41FA5}">
                      <a16:colId xmlns:a16="http://schemas.microsoft.com/office/drawing/2014/main" val="1892902021"/>
                    </a:ext>
                  </a:extLst>
                </a:gridCol>
                <a:gridCol w="1498097">
                  <a:extLst>
                    <a:ext uri="{9D8B030D-6E8A-4147-A177-3AD203B41FA5}">
                      <a16:colId xmlns:a16="http://schemas.microsoft.com/office/drawing/2014/main" val="2712380209"/>
                    </a:ext>
                  </a:extLst>
                </a:gridCol>
                <a:gridCol w="1614398">
                  <a:extLst>
                    <a:ext uri="{9D8B030D-6E8A-4147-A177-3AD203B41FA5}">
                      <a16:colId xmlns:a16="http://schemas.microsoft.com/office/drawing/2014/main" val="1472303000"/>
                    </a:ext>
                  </a:extLst>
                </a:gridCol>
                <a:gridCol w="1498911">
                  <a:extLst>
                    <a:ext uri="{9D8B030D-6E8A-4147-A177-3AD203B41FA5}">
                      <a16:colId xmlns:a16="http://schemas.microsoft.com/office/drawing/2014/main" val="1652057132"/>
                    </a:ext>
                  </a:extLst>
                </a:gridCol>
                <a:gridCol w="1027197">
                  <a:extLst>
                    <a:ext uri="{9D8B030D-6E8A-4147-A177-3AD203B41FA5}">
                      <a16:colId xmlns:a16="http://schemas.microsoft.com/office/drawing/2014/main" val="3842704091"/>
                    </a:ext>
                  </a:extLst>
                </a:gridCol>
              </a:tblGrid>
              <a:tr h="0">
                <a:tc>
                  <a:txBody>
                    <a:bodyPr/>
                    <a:lstStyle/>
                    <a:p>
                      <a:pPr algn="just"/>
                      <a:r>
                        <a:rPr lang="it-IT" sz="1400">
                          <a:effectLst/>
                        </a:rPr>
                        <a:t> </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POER “I” livello</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POER “II” livello</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POER “III” livello</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Totale</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10239696"/>
                  </a:ext>
                </a:extLst>
              </a:tr>
              <a:tr h="0">
                <a:tc>
                  <a:txBody>
                    <a:bodyPr/>
                    <a:lstStyle/>
                    <a:p>
                      <a:pPr algn="just"/>
                      <a:r>
                        <a:rPr lang="it-IT" sz="1400">
                          <a:effectLst/>
                        </a:rPr>
                        <a:t>Direzioni territoriali</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0</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0</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39</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39</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34789639"/>
                  </a:ext>
                </a:extLst>
              </a:tr>
              <a:tr h="0">
                <a:tc>
                  <a:txBody>
                    <a:bodyPr/>
                    <a:lstStyle/>
                    <a:p>
                      <a:pPr algn="just"/>
                      <a:r>
                        <a:rPr lang="it-IT" sz="1400">
                          <a:effectLst/>
                        </a:rPr>
                        <a:t>Uffici locali ADM</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25</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67</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90</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182</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08763473"/>
                  </a:ext>
                </a:extLst>
              </a:tr>
              <a:tr h="0">
                <a:tc>
                  <a:txBody>
                    <a:bodyPr/>
                    <a:lstStyle/>
                    <a:p>
                      <a:pPr algn="r"/>
                      <a:r>
                        <a:rPr lang="it-IT" sz="1400">
                          <a:effectLst/>
                        </a:rPr>
                        <a:t>Totale</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25</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67</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129</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221</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89208627"/>
                  </a:ext>
                </a:extLst>
              </a:tr>
              <a:tr h="0">
                <a:tc>
                  <a:txBody>
                    <a:bodyPr/>
                    <a:lstStyle/>
                    <a:p>
                      <a:pPr algn="r"/>
                      <a:r>
                        <a:rPr lang="it-IT" sz="1400">
                          <a:effectLst/>
                        </a:rPr>
                        <a:t>Ripartizione %</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11%</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30%</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58%</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tc>
                  <a:txBody>
                    <a:bodyPr/>
                    <a:lstStyle/>
                    <a:p>
                      <a:pPr algn="ctr"/>
                      <a:r>
                        <a:rPr lang="it-IT" sz="1400">
                          <a:effectLst/>
                        </a:rPr>
                        <a:t> </a:t>
                      </a:r>
                      <a:endParaRPr lang="it-IT" sz="1400">
                        <a:effectLst/>
                        <a:latin typeface="Garamond" panose="02020404030301010803" pitchFamily="18"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56720978"/>
                  </a:ext>
                </a:extLst>
              </a:tr>
            </a:tbl>
          </a:graphicData>
        </a:graphic>
      </p:graphicFrame>
      <p:sp>
        <p:nvSpPr>
          <p:cNvPr id="10" name="CasellaDiTesto 9">
            <a:extLst>
              <a:ext uri="{FF2B5EF4-FFF2-40B4-BE49-F238E27FC236}">
                <a16:creationId xmlns:a16="http://schemas.microsoft.com/office/drawing/2014/main" id="{B7C28AC8-6168-8397-F2CA-E6E058709B80}"/>
              </a:ext>
            </a:extLst>
          </p:cNvPr>
          <p:cNvSpPr txBox="1"/>
          <p:nvPr/>
        </p:nvSpPr>
        <p:spPr>
          <a:xfrm>
            <a:off x="993451" y="6113676"/>
            <a:ext cx="10438157" cy="246221"/>
          </a:xfrm>
          <a:prstGeom prst="rect">
            <a:avLst/>
          </a:prstGeom>
          <a:noFill/>
        </p:spPr>
        <p:txBody>
          <a:bodyPr wrap="square">
            <a:spAutoFit/>
          </a:bodyPr>
          <a:lstStyle/>
          <a:p>
            <a:pPr algn="just"/>
            <a:r>
              <a:rPr lang="it-IT" sz="1000">
                <a:solidFill>
                  <a:schemeClr val="bg1"/>
                </a:solidFill>
              </a:rPr>
              <a:t>* n. 1 PO è stata attribuita d’ufficio alla Sezione “Magazzini” nell’ambito del Distaccamento locale “Porto Genova Passo Nuovo” in virtù della rilevanza dell’attività del Porto di Genova</a:t>
            </a:r>
          </a:p>
        </p:txBody>
      </p:sp>
    </p:spTree>
    <p:extLst>
      <p:ext uri="{BB962C8B-B14F-4D97-AF65-F5344CB8AC3E}">
        <p14:creationId xmlns:p14="http://schemas.microsoft.com/office/powerpoint/2010/main" val="1269945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93EA7718-0740-A71B-5CCC-650471BB5D5D}"/>
              </a:ext>
            </a:extLst>
          </p:cNvPr>
          <p:cNvSpPr txBox="1">
            <a:spLocks/>
          </p:cNvSpPr>
          <p:nvPr/>
        </p:nvSpPr>
        <p:spPr>
          <a:xfrm>
            <a:off x="10900531" y="6359897"/>
            <a:ext cx="1062155" cy="490599"/>
          </a:xfrm>
          <a:prstGeom prst="rect">
            <a:avLst/>
          </a:prstGeom>
        </p:spPr>
        <p:txBody>
          <a:bodyPr vert="horz" lIns="91440" tIns="45720" rIns="91440" bIns="10800" rtlCol="0" anchor="b"/>
          <a:lstStyle>
            <a:defPPr>
              <a:defRPr lang="it-IT"/>
            </a:defPPr>
            <a:lvl1pPr marL="0" algn="r" defTabSz="914400" rtl="0" eaLnBrk="1" latinLnBrk="0" hangingPunct="1">
              <a:defRPr sz="1000" b="1" i="1" kern="1200">
                <a:solidFill>
                  <a:srgbClr val="003399"/>
                </a:solidFill>
                <a:latin typeface="Garamond" panose="020204040303010108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D57F1E4F-1CFF-5643-939E-217C01CDF565}" type="slidenum">
              <a:rPr lang="en-US" smtClean="0"/>
              <a:pPr>
                <a:defRPr/>
              </a:pPr>
              <a:t>21</a:t>
            </a:fld>
            <a:endParaRPr lang="en-US"/>
          </a:p>
        </p:txBody>
      </p:sp>
      <p:sp>
        <p:nvSpPr>
          <p:cNvPr id="8" name="CasellaDiTesto 7">
            <a:extLst>
              <a:ext uri="{FF2B5EF4-FFF2-40B4-BE49-F238E27FC236}">
                <a16:creationId xmlns:a16="http://schemas.microsoft.com/office/drawing/2014/main" id="{98B31C3A-92D7-D33D-AB71-9DA10A9E6017}"/>
              </a:ext>
            </a:extLst>
          </p:cNvPr>
          <p:cNvSpPr txBox="1"/>
          <p:nvPr/>
        </p:nvSpPr>
        <p:spPr>
          <a:xfrm>
            <a:off x="3083951" y="2794645"/>
            <a:ext cx="6312712" cy="1077218"/>
          </a:xfrm>
          <a:prstGeom prst="rect">
            <a:avLst/>
          </a:prstGeom>
          <a:noFill/>
        </p:spPr>
        <p:txBody>
          <a:bodyPr wrap="square">
            <a:spAutoFit/>
          </a:bodyPr>
          <a:lstStyle/>
          <a:p>
            <a:pPr algn="just"/>
            <a:r>
              <a:rPr lang="it-IT" sz="3200" b="1">
                <a:solidFill>
                  <a:schemeClr val="bg1"/>
                </a:solidFill>
              </a:rPr>
              <a:t>GRAZIE PER L’ATTENZIONE</a:t>
            </a:r>
            <a:endParaRPr lang="it-IT" sz="3200">
              <a:solidFill>
                <a:schemeClr val="bg1"/>
              </a:solidFill>
            </a:endParaRPr>
          </a:p>
          <a:p>
            <a:pPr algn="just"/>
            <a:endParaRPr lang="it-IT" sz="3200">
              <a:solidFill>
                <a:schemeClr val="bg1"/>
              </a:solidFill>
            </a:endParaRPr>
          </a:p>
        </p:txBody>
      </p:sp>
    </p:spTree>
    <p:extLst>
      <p:ext uri="{BB962C8B-B14F-4D97-AF65-F5344CB8AC3E}">
        <p14:creationId xmlns:p14="http://schemas.microsoft.com/office/powerpoint/2010/main" val="3034980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1C7B3237-B3D6-53D9-6815-AEA915431E70}"/>
              </a:ext>
            </a:extLst>
          </p:cNvPr>
          <p:cNvSpPr txBox="1"/>
          <p:nvPr/>
        </p:nvSpPr>
        <p:spPr>
          <a:xfrm>
            <a:off x="1032770" y="719294"/>
            <a:ext cx="10730142" cy="707886"/>
          </a:xfrm>
          <a:prstGeom prst="rect">
            <a:avLst/>
          </a:prstGeom>
          <a:noFill/>
        </p:spPr>
        <p:txBody>
          <a:bodyPr wrap="square" lIns="91440" tIns="45720" rIns="91440" bIns="45720" anchor="t">
            <a:spAutoFit/>
          </a:bodyPr>
          <a:lstStyle/>
          <a:p>
            <a:pPr algn="ctr"/>
            <a:r>
              <a:rPr lang="it-IT" sz="2000" b="1" dirty="0">
                <a:solidFill>
                  <a:schemeClr val="bg1"/>
                </a:solidFill>
              </a:rPr>
              <a:t>Posizioni organizzative per lo svolgimento di incarichi di elevata responsabilità - POER</a:t>
            </a:r>
          </a:p>
          <a:p>
            <a:pPr algn="ctr"/>
            <a:r>
              <a:rPr lang="it-IT" sz="2000" b="1" dirty="0">
                <a:solidFill>
                  <a:schemeClr val="bg1"/>
                </a:solidFill>
              </a:rPr>
              <a:t>Articolo 15 del Regolamento di amministrazione</a:t>
            </a:r>
          </a:p>
        </p:txBody>
      </p:sp>
      <p:sp>
        <p:nvSpPr>
          <p:cNvPr id="17" name="CasellaDiTesto 16">
            <a:extLst>
              <a:ext uri="{FF2B5EF4-FFF2-40B4-BE49-F238E27FC236}">
                <a16:creationId xmlns:a16="http://schemas.microsoft.com/office/drawing/2014/main" id="{476C36DF-1B64-D9BA-8E6E-9E6B51DF6A36}"/>
              </a:ext>
            </a:extLst>
          </p:cNvPr>
          <p:cNvSpPr txBox="1"/>
          <p:nvPr/>
        </p:nvSpPr>
        <p:spPr>
          <a:xfrm>
            <a:off x="1103790" y="1513340"/>
            <a:ext cx="10659122" cy="2462213"/>
          </a:xfrm>
          <a:prstGeom prst="rect">
            <a:avLst/>
          </a:prstGeom>
          <a:noFill/>
        </p:spPr>
        <p:txBody>
          <a:bodyPr wrap="square">
            <a:spAutoFit/>
          </a:bodyPr>
          <a:lstStyle/>
          <a:p>
            <a:pPr algn="just"/>
            <a:r>
              <a:rPr lang="it-IT" sz="1400" dirty="0">
                <a:solidFill>
                  <a:schemeClr val="bg1"/>
                </a:solidFill>
              </a:rPr>
              <a:t>Le </a:t>
            </a:r>
            <a:r>
              <a:rPr lang="it-IT" sz="1400" b="1" dirty="0">
                <a:solidFill>
                  <a:schemeClr val="bg1"/>
                </a:solidFill>
              </a:rPr>
              <a:t>posizioni organizzative per lo svolgimento di incarichi di elevata responsabilità, alta professionalità o particolare specializzazione </a:t>
            </a:r>
            <a:r>
              <a:rPr lang="it-IT" sz="1400" dirty="0">
                <a:solidFill>
                  <a:schemeClr val="bg1"/>
                </a:solidFill>
              </a:rPr>
              <a:t>sono istituite ai sensi dell’articolo 1, comma 93, della legge 27 dicembre 2017, n. 205.</a:t>
            </a:r>
          </a:p>
          <a:p>
            <a:pPr algn="just"/>
            <a:endParaRPr lang="it-IT" sz="1400" dirty="0">
              <a:solidFill>
                <a:schemeClr val="bg1"/>
              </a:solidFill>
            </a:endParaRPr>
          </a:p>
          <a:p>
            <a:pPr algn="just"/>
            <a:r>
              <a:rPr lang="it-IT" sz="1400" dirty="0">
                <a:solidFill>
                  <a:schemeClr val="bg1"/>
                </a:solidFill>
              </a:rPr>
              <a:t>Con atto del Direttore dell’Agenzia sono:</a:t>
            </a:r>
          </a:p>
          <a:p>
            <a:pPr marL="285750" indent="-285750" algn="just">
              <a:buFont typeface="Arial" panose="020B0604020202020204" pitchFamily="34" charset="0"/>
              <a:buChar char="•"/>
            </a:pPr>
            <a:r>
              <a:rPr lang="it-IT" sz="1400" dirty="0">
                <a:solidFill>
                  <a:schemeClr val="bg1"/>
                </a:solidFill>
              </a:rPr>
              <a:t>individuate le singole posizioni e definiti i poteri alle stesse associati, tenuto conto delle esigenze organizzative dell’Agenzia;</a:t>
            </a:r>
          </a:p>
          <a:p>
            <a:pPr marL="285750" indent="-285750" algn="just">
              <a:buFont typeface="Arial" panose="020B0604020202020204" pitchFamily="34" charset="0"/>
              <a:buChar char="•"/>
            </a:pPr>
            <a:r>
              <a:rPr lang="it-IT" sz="1400" dirty="0">
                <a:solidFill>
                  <a:schemeClr val="bg1"/>
                </a:solidFill>
              </a:rPr>
              <a:t>fissati la graduazione e l’ammontare della retribuzione di posizione, sulla base di criteri che tengono conto della complessità organizzativa delle posizioni e delle connesse responsabilità.</a:t>
            </a:r>
          </a:p>
          <a:p>
            <a:pPr marL="285750" indent="-285750" algn="just">
              <a:buFont typeface="Arial" panose="020B0604020202020204" pitchFamily="34" charset="0"/>
              <a:buChar char="•"/>
            </a:pPr>
            <a:endParaRPr lang="it-IT" sz="1400" dirty="0">
              <a:solidFill>
                <a:schemeClr val="bg1"/>
              </a:solidFill>
            </a:endParaRPr>
          </a:p>
          <a:p>
            <a:pPr algn="just"/>
            <a:r>
              <a:rPr lang="it-IT" sz="1400" dirty="0">
                <a:solidFill>
                  <a:schemeClr val="bg1"/>
                </a:solidFill>
              </a:rPr>
              <a:t>Con atto del Direttore del Personale dell’Agenzia, previo confronto con le Organizzazioni sindacali, sono:</a:t>
            </a:r>
          </a:p>
          <a:p>
            <a:pPr marL="285750" indent="-285750" algn="just">
              <a:buFont typeface="Arial" panose="020B0604020202020204" pitchFamily="34" charset="0"/>
              <a:buChar char="•"/>
            </a:pPr>
            <a:r>
              <a:rPr lang="it-IT" sz="1400" dirty="0">
                <a:solidFill>
                  <a:schemeClr val="bg1"/>
                </a:solidFill>
              </a:rPr>
              <a:t>fissati i criteri di determinazione della retribuzione di risultato;</a:t>
            </a:r>
          </a:p>
          <a:p>
            <a:pPr marL="285750" indent="-285750" algn="just">
              <a:buFont typeface="Arial" panose="020B0604020202020204" pitchFamily="34" charset="0"/>
              <a:buChar char="•"/>
            </a:pPr>
            <a:r>
              <a:rPr lang="it-IT" sz="1400" dirty="0">
                <a:solidFill>
                  <a:schemeClr val="bg1"/>
                </a:solidFill>
              </a:rPr>
              <a:t>disciplinate le modalità di selezione.</a:t>
            </a:r>
          </a:p>
        </p:txBody>
      </p:sp>
      <p:sp>
        <p:nvSpPr>
          <p:cNvPr id="26" name="CasellaDiTesto 25">
            <a:extLst>
              <a:ext uri="{FF2B5EF4-FFF2-40B4-BE49-F238E27FC236}">
                <a16:creationId xmlns:a16="http://schemas.microsoft.com/office/drawing/2014/main" id="{D1E3C562-2E6B-0BD1-5039-6C9687615EB9}"/>
              </a:ext>
            </a:extLst>
          </p:cNvPr>
          <p:cNvSpPr txBox="1"/>
          <p:nvPr/>
        </p:nvSpPr>
        <p:spPr>
          <a:xfrm>
            <a:off x="2021148" y="4001628"/>
            <a:ext cx="8824405" cy="707886"/>
          </a:xfrm>
          <a:prstGeom prst="rect">
            <a:avLst/>
          </a:prstGeom>
          <a:noFill/>
        </p:spPr>
        <p:txBody>
          <a:bodyPr wrap="square" lIns="91440" tIns="45720" rIns="91440" bIns="45720" anchor="t">
            <a:spAutoFit/>
          </a:bodyPr>
          <a:lstStyle/>
          <a:p>
            <a:pPr algn="ctr"/>
            <a:r>
              <a:rPr lang="it-IT" sz="2000" b="1" dirty="0">
                <a:solidFill>
                  <a:schemeClr val="bg1"/>
                </a:solidFill>
              </a:rPr>
              <a:t>Posizioni organizzative e professionali - PO</a:t>
            </a:r>
          </a:p>
          <a:p>
            <a:pPr algn="ctr"/>
            <a:r>
              <a:rPr lang="it-IT" sz="2000" b="1" dirty="0">
                <a:solidFill>
                  <a:schemeClr val="bg1"/>
                </a:solidFill>
              </a:rPr>
              <a:t>Articolo 15 del CCNL 2019-2021</a:t>
            </a:r>
          </a:p>
        </p:txBody>
      </p:sp>
      <p:sp>
        <p:nvSpPr>
          <p:cNvPr id="27" name="CasellaDiTesto 26">
            <a:extLst>
              <a:ext uri="{FF2B5EF4-FFF2-40B4-BE49-F238E27FC236}">
                <a16:creationId xmlns:a16="http://schemas.microsoft.com/office/drawing/2014/main" id="{78D21747-8F48-A2EF-6AFD-4A8128C078E2}"/>
              </a:ext>
            </a:extLst>
          </p:cNvPr>
          <p:cNvSpPr txBox="1"/>
          <p:nvPr/>
        </p:nvSpPr>
        <p:spPr>
          <a:xfrm>
            <a:off x="1183691" y="4735590"/>
            <a:ext cx="10579221" cy="1815882"/>
          </a:xfrm>
          <a:prstGeom prst="rect">
            <a:avLst/>
          </a:prstGeom>
          <a:noFill/>
        </p:spPr>
        <p:txBody>
          <a:bodyPr wrap="square">
            <a:spAutoFit/>
          </a:bodyPr>
          <a:lstStyle/>
          <a:p>
            <a:pPr algn="just"/>
            <a:r>
              <a:rPr lang="it-IT" sz="1400" dirty="0">
                <a:solidFill>
                  <a:schemeClr val="bg1"/>
                </a:solidFill>
              </a:rPr>
              <a:t>Ai dipendenti dell’Area dei Funzionari, le amministrazioni possono conferire, sulla base dei propri ordinamenti ed in relazione alle esigenze organizzative e di servizio, incarichi a termine di natura organizzativa o professionale che, pur rientrando nell’ambito delle funzioni di appartenenza, richiedano lo svolgimento di compiti di maggiore responsabilità e professionalità, anche implicanti iscrizione ad albi professionali, per i quali è attribuita una specifica </a:t>
            </a:r>
            <a:r>
              <a:rPr lang="it-IT" sz="1400" b="1" dirty="0">
                <a:solidFill>
                  <a:schemeClr val="bg1"/>
                </a:solidFill>
              </a:rPr>
              <a:t>indennità di posizione organizzativa</a:t>
            </a:r>
            <a:r>
              <a:rPr lang="it-IT" sz="1400" dirty="0">
                <a:solidFill>
                  <a:schemeClr val="bg1"/>
                </a:solidFill>
              </a:rPr>
              <a:t>.</a:t>
            </a:r>
          </a:p>
          <a:p>
            <a:pPr algn="just"/>
            <a:endParaRPr lang="it-IT" sz="1400" b="1" dirty="0">
              <a:solidFill>
                <a:schemeClr val="bg1"/>
              </a:solidFill>
            </a:endParaRPr>
          </a:p>
          <a:p>
            <a:pPr algn="just"/>
            <a:r>
              <a:rPr lang="it-IT" sz="1400" dirty="0">
                <a:solidFill>
                  <a:schemeClr val="bg1"/>
                </a:solidFill>
              </a:rPr>
              <a:t>Sono oggetto di confronto i criteri per:</a:t>
            </a:r>
          </a:p>
          <a:p>
            <a:pPr marL="285750" indent="-285750" algn="just">
              <a:buFont typeface="Arial" panose="020B0604020202020204" pitchFamily="34" charset="0"/>
              <a:buChar char="•"/>
            </a:pPr>
            <a:r>
              <a:rPr lang="it-IT" sz="1400" dirty="0">
                <a:solidFill>
                  <a:schemeClr val="bg1"/>
                </a:solidFill>
              </a:rPr>
              <a:t>il conferimento e la revoca degli incarichi di posizione organizzativa;</a:t>
            </a:r>
          </a:p>
          <a:p>
            <a:pPr marL="285750" indent="-285750" algn="just">
              <a:buFont typeface="Arial" panose="020B0604020202020204" pitchFamily="34" charset="0"/>
              <a:buChar char="•"/>
            </a:pPr>
            <a:r>
              <a:rPr lang="it-IT" sz="1400" dirty="0">
                <a:solidFill>
                  <a:schemeClr val="bg1"/>
                </a:solidFill>
              </a:rPr>
              <a:t>la graduazione delle posizioni organizzative, ai fini dell’attribuzione della relativa indennità.</a:t>
            </a:r>
          </a:p>
        </p:txBody>
      </p:sp>
    </p:spTree>
    <p:extLst>
      <p:ext uri="{BB962C8B-B14F-4D97-AF65-F5344CB8AC3E}">
        <p14:creationId xmlns:p14="http://schemas.microsoft.com/office/powerpoint/2010/main" val="110174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asellaDiTesto 2">
            <a:extLst>
              <a:ext uri="{FF2B5EF4-FFF2-40B4-BE49-F238E27FC236}">
                <a16:creationId xmlns:a16="http://schemas.microsoft.com/office/drawing/2014/main" id="{53EC0E65-F1ED-923A-C3E0-154E92D4FF68}"/>
              </a:ext>
            </a:extLst>
          </p:cNvPr>
          <p:cNvSpPr txBox="1"/>
          <p:nvPr/>
        </p:nvSpPr>
        <p:spPr>
          <a:xfrm>
            <a:off x="1140727" y="515247"/>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Contesto organizzativo</a:t>
            </a:r>
          </a:p>
        </p:txBody>
      </p:sp>
      <p:sp>
        <p:nvSpPr>
          <p:cNvPr id="3" name="CasellaDiTesto 2">
            <a:extLst>
              <a:ext uri="{FF2B5EF4-FFF2-40B4-BE49-F238E27FC236}">
                <a16:creationId xmlns:a16="http://schemas.microsoft.com/office/drawing/2014/main" id="{F88EC833-2640-F792-CBDE-5239CB97E7B0}"/>
              </a:ext>
            </a:extLst>
          </p:cNvPr>
          <p:cNvSpPr txBox="1"/>
          <p:nvPr/>
        </p:nvSpPr>
        <p:spPr>
          <a:xfrm>
            <a:off x="893077" y="1194374"/>
            <a:ext cx="10171707" cy="2585323"/>
          </a:xfrm>
          <a:prstGeom prst="rect">
            <a:avLst/>
          </a:prstGeom>
          <a:noFill/>
        </p:spPr>
        <p:txBody>
          <a:bodyPr wrap="square">
            <a:spAutoFit/>
          </a:bodyPr>
          <a:lstStyle/>
          <a:p>
            <a:pPr algn="just"/>
            <a:r>
              <a:rPr lang="it-IT" dirty="0">
                <a:solidFill>
                  <a:schemeClr val="bg1"/>
                </a:solidFill>
              </a:rPr>
              <a:t>L’allocazione delle posizioni organizzative e professionali di cui all’articolo 15 del CCNL 2019-2021 è stata formulata sulla base:</a:t>
            </a:r>
          </a:p>
          <a:p>
            <a:pPr algn="just"/>
            <a:endParaRPr lang="it-IT" dirty="0">
              <a:solidFill>
                <a:schemeClr val="bg1"/>
              </a:solidFill>
            </a:endParaRPr>
          </a:p>
          <a:p>
            <a:pPr marL="285750" indent="-285750" algn="just">
              <a:buFont typeface="Arial" panose="020B0604020202020204" pitchFamily="34" charset="0"/>
              <a:buChar char="•"/>
            </a:pPr>
            <a:r>
              <a:rPr lang="it-IT" dirty="0">
                <a:solidFill>
                  <a:schemeClr val="bg1"/>
                </a:solidFill>
              </a:rPr>
              <a:t>di vincoli organizzativi connessi al nuovo assetto organizzativo adottato dall’Agenzia delle dogane e dei monopoli,</a:t>
            </a:r>
          </a:p>
          <a:p>
            <a:pPr marL="285750" indent="-285750" algn="just">
              <a:buFont typeface="Arial" panose="020B0604020202020204" pitchFamily="34" charset="0"/>
              <a:buChar char="•"/>
            </a:pPr>
            <a:endParaRPr lang="it-IT" dirty="0">
              <a:solidFill>
                <a:schemeClr val="bg1"/>
              </a:solidFill>
            </a:endParaRPr>
          </a:p>
          <a:p>
            <a:pPr marL="285750" indent="-285750" algn="just">
              <a:buFont typeface="Arial" panose="020B0604020202020204" pitchFamily="34" charset="0"/>
              <a:buChar char="•"/>
            </a:pPr>
            <a:r>
              <a:rPr lang="it-IT" dirty="0">
                <a:solidFill>
                  <a:schemeClr val="bg1"/>
                </a:solidFill>
              </a:rPr>
              <a:t>della distribuzione delle posizioni organizzative per lo svolgimento di incarichi di elevata responsabilità, alta professionalità o particolare specializzazione, di cui all’articolo 1, comma 93, lett. a), della legge 27 dicembre 2017, n. 205. </a:t>
            </a:r>
          </a:p>
        </p:txBody>
      </p:sp>
      <p:sp>
        <p:nvSpPr>
          <p:cNvPr id="2" name="CasellaDiTesto 1">
            <a:extLst>
              <a:ext uri="{FF2B5EF4-FFF2-40B4-BE49-F238E27FC236}">
                <a16:creationId xmlns:a16="http://schemas.microsoft.com/office/drawing/2014/main" id="{FC51F4F3-9074-6027-185A-4C56D0B14BBF}"/>
              </a:ext>
            </a:extLst>
          </p:cNvPr>
          <p:cNvSpPr txBox="1"/>
          <p:nvPr/>
        </p:nvSpPr>
        <p:spPr>
          <a:xfrm>
            <a:off x="3808072" y="4510399"/>
            <a:ext cx="6528120" cy="923330"/>
          </a:xfrm>
          <a:prstGeom prst="rect">
            <a:avLst/>
          </a:prstGeom>
          <a:noFill/>
        </p:spPr>
        <p:txBody>
          <a:bodyPr wrap="square">
            <a:spAutoFit/>
          </a:bodyPr>
          <a:lstStyle/>
          <a:p>
            <a:pPr algn="just"/>
            <a:r>
              <a:rPr lang="it-IT" sz="2800">
                <a:solidFill>
                  <a:schemeClr val="bg1"/>
                </a:solidFill>
              </a:rPr>
              <a:t>€</a:t>
            </a:r>
            <a:r>
              <a:rPr lang="it-IT" sz="2400">
                <a:solidFill>
                  <a:schemeClr val="bg1"/>
                </a:solidFill>
              </a:rPr>
              <a:t>  PO 	      </a:t>
            </a:r>
            <a:r>
              <a:rPr lang="it-IT" sz="3600">
                <a:solidFill>
                  <a:schemeClr val="bg1"/>
                </a:solidFill>
              </a:rPr>
              <a:t>~ </a:t>
            </a:r>
            <a:r>
              <a:rPr lang="it-IT" sz="2400">
                <a:solidFill>
                  <a:schemeClr val="bg1"/>
                </a:solidFill>
              </a:rPr>
              <a:t>      POER </a:t>
            </a:r>
            <a:r>
              <a:rPr lang="it-IT" sz="2000">
                <a:solidFill>
                  <a:schemeClr val="bg1"/>
                </a:solidFill>
              </a:rPr>
              <a:t>di III livello retributivo </a:t>
            </a:r>
            <a:endParaRPr lang="it-IT" sz="2400">
              <a:solidFill>
                <a:schemeClr val="bg1"/>
              </a:solidFill>
            </a:endParaRPr>
          </a:p>
          <a:p>
            <a:pPr algn="just"/>
            <a:endParaRPr lang="it-IT">
              <a:solidFill>
                <a:schemeClr val="bg1"/>
              </a:solidFill>
            </a:endParaRPr>
          </a:p>
        </p:txBody>
      </p:sp>
    </p:spTree>
    <p:extLst>
      <p:ext uri="{BB962C8B-B14F-4D97-AF65-F5344CB8AC3E}">
        <p14:creationId xmlns:p14="http://schemas.microsoft.com/office/powerpoint/2010/main" val="3001188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 name="CasellaDiTesto 2">
            <a:extLst>
              <a:ext uri="{FF2B5EF4-FFF2-40B4-BE49-F238E27FC236}">
                <a16:creationId xmlns:a16="http://schemas.microsoft.com/office/drawing/2014/main" id="{53EC0E65-F1ED-923A-C3E0-154E92D4FF68}"/>
              </a:ext>
            </a:extLst>
          </p:cNvPr>
          <p:cNvSpPr txBox="1"/>
          <p:nvPr/>
        </p:nvSpPr>
        <p:spPr>
          <a:xfrm>
            <a:off x="1140727" y="515247"/>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Riorganizzazione dell’Agenzia delle dogane e dei monopoli: Uffici territoriali e locali ADM</a:t>
            </a:r>
          </a:p>
        </p:txBody>
      </p:sp>
      <p:sp>
        <p:nvSpPr>
          <p:cNvPr id="7" name="Rettangolo con angoli arrotondati 6">
            <a:extLst>
              <a:ext uri="{FF2B5EF4-FFF2-40B4-BE49-F238E27FC236}">
                <a16:creationId xmlns:a16="http://schemas.microsoft.com/office/drawing/2014/main" id="{576207D7-766C-CCF0-0146-7AC83B21B073}"/>
              </a:ext>
            </a:extLst>
          </p:cNvPr>
          <p:cNvSpPr/>
          <p:nvPr/>
        </p:nvSpPr>
        <p:spPr>
          <a:xfrm>
            <a:off x="6779671" y="4249901"/>
            <a:ext cx="2358395" cy="1230185"/>
          </a:xfrm>
          <a:prstGeom prst="round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3200" b="1">
                <a:solidFill>
                  <a:srgbClr val="000000"/>
                </a:solidFill>
              </a:rPr>
              <a:t>72</a:t>
            </a:r>
          </a:p>
          <a:p>
            <a:pPr algn="ctr"/>
            <a:r>
              <a:rPr lang="it-IT" b="1">
                <a:solidFill>
                  <a:srgbClr val="000000"/>
                </a:solidFill>
              </a:rPr>
              <a:t>Uffici locali ADM</a:t>
            </a:r>
            <a:endParaRPr lang="it-IT" sz="2000" b="1">
              <a:solidFill>
                <a:srgbClr val="000000"/>
              </a:solidFill>
            </a:endParaRPr>
          </a:p>
        </p:txBody>
      </p:sp>
      <p:sp>
        <p:nvSpPr>
          <p:cNvPr id="8" name="Rettangolo con angoli arrotondati 7">
            <a:extLst>
              <a:ext uri="{FF2B5EF4-FFF2-40B4-BE49-F238E27FC236}">
                <a16:creationId xmlns:a16="http://schemas.microsoft.com/office/drawing/2014/main" id="{A6522493-78E1-E4FB-99DE-C8806176CB75}"/>
              </a:ext>
            </a:extLst>
          </p:cNvPr>
          <p:cNvSpPr/>
          <p:nvPr/>
        </p:nvSpPr>
        <p:spPr>
          <a:xfrm>
            <a:off x="2879002" y="4249902"/>
            <a:ext cx="2358395" cy="1230185"/>
          </a:xfrm>
          <a:prstGeom prst="round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3200" b="1">
                <a:solidFill>
                  <a:srgbClr val="000000"/>
                </a:solidFill>
              </a:rPr>
              <a:t>55</a:t>
            </a:r>
          </a:p>
          <a:p>
            <a:pPr algn="ctr"/>
            <a:r>
              <a:rPr lang="it-IT" b="1">
                <a:solidFill>
                  <a:srgbClr val="000000"/>
                </a:solidFill>
              </a:rPr>
              <a:t>Uffici territoriali</a:t>
            </a:r>
            <a:endParaRPr lang="it-IT" sz="2000" b="1">
              <a:solidFill>
                <a:srgbClr val="000000"/>
              </a:solidFill>
            </a:endParaRPr>
          </a:p>
        </p:txBody>
      </p:sp>
      <p:graphicFrame>
        <p:nvGraphicFramePr>
          <p:cNvPr id="21" name="CasellaDiTesto 2">
            <a:extLst>
              <a:ext uri="{FF2B5EF4-FFF2-40B4-BE49-F238E27FC236}">
                <a16:creationId xmlns:a16="http://schemas.microsoft.com/office/drawing/2014/main" id="{4E91FD20-AADB-AE7A-D0DB-239F159B4B46}"/>
              </a:ext>
            </a:extLst>
          </p:cNvPr>
          <p:cNvGraphicFramePr/>
          <p:nvPr>
            <p:extLst>
              <p:ext uri="{D42A27DB-BD31-4B8C-83A1-F6EECF244321}">
                <p14:modId xmlns:p14="http://schemas.microsoft.com/office/powerpoint/2010/main" val="620551070"/>
              </p:ext>
            </p:extLst>
          </p:nvPr>
        </p:nvGraphicFramePr>
        <p:xfrm>
          <a:off x="1200999" y="1180628"/>
          <a:ext cx="10093331" cy="2585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1671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testo, schermata, Carattere, diagramma&#10;&#10;Descrizione generata automaticamente">
            <a:extLst>
              <a:ext uri="{FF2B5EF4-FFF2-40B4-BE49-F238E27FC236}">
                <a16:creationId xmlns:a16="http://schemas.microsoft.com/office/drawing/2014/main" id="{6845DABB-9810-E994-4A42-39B4AFDD07A9}"/>
              </a:ext>
            </a:extLst>
          </p:cNvPr>
          <p:cNvPicPr>
            <a:picLocks noChangeAspect="1"/>
          </p:cNvPicPr>
          <p:nvPr/>
        </p:nvPicPr>
        <p:blipFill>
          <a:blip r:embed="rId2"/>
          <a:stretch>
            <a:fillRect/>
          </a:stretch>
        </p:blipFill>
        <p:spPr>
          <a:xfrm>
            <a:off x="1004358" y="1035504"/>
            <a:ext cx="10625425" cy="4786991"/>
          </a:xfrm>
          <a:prstGeom prst="rect">
            <a:avLst/>
          </a:prstGeom>
        </p:spPr>
      </p:pic>
      <p:sp>
        <p:nvSpPr>
          <p:cNvPr id="7" name="CasellaDiTesto 2">
            <a:extLst>
              <a:ext uri="{FF2B5EF4-FFF2-40B4-BE49-F238E27FC236}">
                <a16:creationId xmlns:a16="http://schemas.microsoft.com/office/drawing/2014/main" id="{3B92DC9C-0400-7C93-151F-B57F5A2BDEA7}"/>
              </a:ext>
            </a:extLst>
          </p:cNvPr>
          <p:cNvSpPr txBox="1"/>
          <p:nvPr/>
        </p:nvSpPr>
        <p:spPr>
          <a:xfrm>
            <a:off x="1140727" y="548873"/>
            <a:ext cx="10972976" cy="400110"/>
          </a:xfrm>
          <a:prstGeom prst="rect">
            <a:avLst/>
          </a:prstGeom>
          <a:noFill/>
        </p:spPr>
        <p:txBody>
          <a:bodyPr wrap="square" rtlCol="0" anchor="b">
            <a:spAutoFit/>
          </a:bodyPr>
          <a:lstStyle/>
          <a:p>
            <a:pPr>
              <a:defRPr/>
            </a:pPr>
            <a:r>
              <a:rPr lang="it-IT" sz="2000" b="1" dirty="0">
                <a:solidFill>
                  <a:schemeClr val="accent1"/>
                </a:solidFill>
                <a:latin typeface="Garamond"/>
              </a:rPr>
              <a:t>Strutture dipendenti dalla Direzione Territoriale nel nuovo assetto organizzativo – Uffici territoriali</a:t>
            </a:r>
          </a:p>
        </p:txBody>
      </p:sp>
    </p:spTree>
    <p:extLst>
      <p:ext uri="{BB962C8B-B14F-4D97-AF65-F5344CB8AC3E}">
        <p14:creationId xmlns:p14="http://schemas.microsoft.com/office/powerpoint/2010/main" val="1926738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3C090FDE-4D16-F324-B4B7-96439FEFF332}"/>
              </a:ext>
            </a:extLst>
          </p:cNvPr>
          <p:cNvSpPr txBox="1"/>
          <p:nvPr/>
        </p:nvSpPr>
        <p:spPr>
          <a:xfrm>
            <a:off x="1125145" y="928542"/>
            <a:ext cx="10249469" cy="2031325"/>
          </a:xfrm>
          <a:prstGeom prst="rect">
            <a:avLst/>
          </a:prstGeom>
          <a:noFill/>
        </p:spPr>
        <p:txBody>
          <a:bodyPr wrap="square">
            <a:spAutoFit/>
          </a:bodyPr>
          <a:lstStyle/>
          <a:p>
            <a:pPr algn="just"/>
            <a:r>
              <a:rPr lang="it-IT" dirty="0">
                <a:solidFill>
                  <a:schemeClr val="bg1"/>
                </a:solidFill>
              </a:rPr>
              <a:t>Gli</a:t>
            </a:r>
            <a:r>
              <a:rPr lang="it-IT" b="1" dirty="0">
                <a:solidFill>
                  <a:schemeClr val="bg1"/>
                </a:solidFill>
              </a:rPr>
              <a:t> Uffici locali ADM</a:t>
            </a:r>
            <a:r>
              <a:rPr lang="it-IT" dirty="0">
                <a:solidFill>
                  <a:schemeClr val="bg1"/>
                </a:solidFill>
              </a:rPr>
              <a:t>, che curano le funzioni operative dell’Agenzia nell’ambito di competenza di ciascuna Direzione territoriale, si articolano in </a:t>
            </a:r>
            <a:r>
              <a:rPr lang="it-IT" b="1" dirty="0">
                <a:solidFill>
                  <a:schemeClr val="bg1"/>
                </a:solidFill>
              </a:rPr>
              <a:t>Aree</a:t>
            </a:r>
            <a:r>
              <a:rPr lang="it-IT" dirty="0">
                <a:solidFill>
                  <a:schemeClr val="bg1"/>
                </a:solidFill>
              </a:rPr>
              <a:t>, </a:t>
            </a:r>
            <a:r>
              <a:rPr lang="it-IT" b="1" dirty="0">
                <a:solidFill>
                  <a:schemeClr val="bg1"/>
                </a:solidFill>
              </a:rPr>
              <a:t>Aree territoriali</a:t>
            </a:r>
            <a:r>
              <a:rPr lang="it-IT" dirty="0">
                <a:solidFill>
                  <a:schemeClr val="bg1"/>
                </a:solidFill>
              </a:rPr>
              <a:t>, </a:t>
            </a:r>
            <a:r>
              <a:rPr lang="it-IT" b="1" dirty="0">
                <a:solidFill>
                  <a:schemeClr val="bg1"/>
                </a:solidFill>
              </a:rPr>
              <a:t>Distaccamenti locali</a:t>
            </a:r>
            <a:r>
              <a:rPr lang="it-IT" dirty="0">
                <a:solidFill>
                  <a:schemeClr val="bg1"/>
                </a:solidFill>
              </a:rPr>
              <a:t>, </a:t>
            </a:r>
            <a:r>
              <a:rPr lang="it-IT" b="1" dirty="0">
                <a:solidFill>
                  <a:schemeClr val="bg1"/>
                </a:solidFill>
              </a:rPr>
              <a:t>Reparti territoriali</a:t>
            </a:r>
            <a:r>
              <a:rPr lang="it-IT" dirty="0">
                <a:solidFill>
                  <a:schemeClr val="bg1"/>
                </a:solidFill>
              </a:rPr>
              <a:t> e </a:t>
            </a:r>
            <a:r>
              <a:rPr lang="it-IT" b="1" dirty="0">
                <a:solidFill>
                  <a:schemeClr val="bg1"/>
                </a:solidFill>
              </a:rPr>
              <a:t>Reparti locali</a:t>
            </a:r>
            <a:r>
              <a:rPr lang="it-IT" dirty="0">
                <a:solidFill>
                  <a:schemeClr val="bg1"/>
                </a:solidFill>
              </a:rPr>
              <a:t> ai sensi dell’articolo 1, comma 4, del Regolamento di Amministrazione.</a:t>
            </a:r>
          </a:p>
          <a:p>
            <a:pPr algn="just"/>
            <a:r>
              <a:rPr lang="it-IT" dirty="0">
                <a:solidFill>
                  <a:schemeClr val="bg1"/>
                </a:solidFill>
              </a:rPr>
              <a:t>Il modello adottato per l’articolazione numerica dell’Ufficio locale ADM in Aree prende a riferimento le cinque diverse graduazioni, per assicurare la valorizzazione dei carichi di lavoro e delle attività sviluppate dalle singole articolazioni.</a:t>
            </a:r>
          </a:p>
        </p:txBody>
      </p:sp>
      <p:sp>
        <p:nvSpPr>
          <p:cNvPr id="7" name="CasellaDiTesto 2">
            <a:extLst>
              <a:ext uri="{FF2B5EF4-FFF2-40B4-BE49-F238E27FC236}">
                <a16:creationId xmlns:a16="http://schemas.microsoft.com/office/drawing/2014/main" id="{3B92DC9C-0400-7C93-151F-B57F5A2BDEA7}"/>
              </a:ext>
            </a:extLst>
          </p:cNvPr>
          <p:cNvSpPr txBox="1"/>
          <p:nvPr/>
        </p:nvSpPr>
        <p:spPr>
          <a:xfrm>
            <a:off x="1140727" y="548873"/>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dipendenti dalla Direzione Territoriale nel nuovo assetto organizzativo – Uffici locali ADM</a:t>
            </a:r>
          </a:p>
        </p:txBody>
      </p:sp>
      <p:pic>
        <p:nvPicPr>
          <p:cNvPr id="2" name="Immagine 1" descr="Immagine che contiene testo, schermata, Carattere, diagramma&#10;&#10;Descrizione generata automaticamente">
            <a:extLst>
              <a:ext uri="{FF2B5EF4-FFF2-40B4-BE49-F238E27FC236}">
                <a16:creationId xmlns:a16="http://schemas.microsoft.com/office/drawing/2014/main" id="{45272D61-FEC5-8806-896E-4F2EF30F2CF7}"/>
              </a:ext>
            </a:extLst>
          </p:cNvPr>
          <p:cNvPicPr>
            <a:picLocks noChangeAspect="1"/>
          </p:cNvPicPr>
          <p:nvPr/>
        </p:nvPicPr>
        <p:blipFill>
          <a:blip r:embed="rId2"/>
          <a:stretch>
            <a:fillRect/>
          </a:stretch>
        </p:blipFill>
        <p:spPr>
          <a:xfrm>
            <a:off x="785638" y="2959867"/>
            <a:ext cx="10901086" cy="3108099"/>
          </a:xfrm>
          <a:prstGeom prst="rect">
            <a:avLst/>
          </a:prstGeom>
        </p:spPr>
      </p:pic>
      <p:sp>
        <p:nvSpPr>
          <p:cNvPr id="3" name="CasellaDiTesto 2">
            <a:extLst>
              <a:ext uri="{FF2B5EF4-FFF2-40B4-BE49-F238E27FC236}">
                <a16:creationId xmlns:a16="http://schemas.microsoft.com/office/drawing/2014/main" id="{2E1DC5DD-6ADE-53C2-8B2A-303F67EDDB9C}"/>
              </a:ext>
            </a:extLst>
          </p:cNvPr>
          <p:cNvSpPr txBox="1"/>
          <p:nvPr/>
        </p:nvSpPr>
        <p:spPr>
          <a:xfrm>
            <a:off x="1532954" y="6381388"/>
            <a:ext cx="1709005" cy="307777"/>
          </a:xfrm>
          <a:prstGeom prst="rect">
            <a:avLst/>
          </a:prstGeom>
          <a:noFill/>
        </p:spPr>
        <p:txBody>
          <a:bodyPr wrap="square">
            <a:spAutoFit/>
          </a:bodyPr>
          <a:lstStyle/>
          <a:p>
            <a:pPr algn="just"/>
            <a:r>
              <a:rPr lang="it-IT" sz="1400">
                <a:solidFill>
                  <a:schemeClr val="bg1"/>
                </a:solidFill>
              </a:rPr>
              <a:t>Uffici di I e II fascia</a:t>
            </a:r>
          </a:p>
        </p:txBody>
      </p:sp>
      <p:sp>
        <p:nvSpPr>
          <p:cNvPr id="4" name="CasellaDiTesto 3">
            <a:extLst>
              <a:ext uri="{FF2B5EF4-FFF2-40B4-BE49-F238E27FC236}">
                <a16:creationId xmlns:a16="http://schemas.microsoft.com/office/drawing/2014/main" id="{DC1026F0-D6FD-66B6-0EAD-9430A1E44A64}"/>
              </a:ext>
            </a:extLst>
          </p:cNvPr>
          <p:cNvSpPr txBox="1"/>
          <p:nvPr/>
        </p:nvSpPr>
        <p:spPr>
          <a:xfrm>
            <a:off x="4525070" y="6381388"/>
            <a:ext cx="1845130" cy="307777"/>
          </a:xfrm>
          <a:prstGeom prst="rect">
            <a:avLst/>
          </a:prstGeom>
          <a:noFill/>
        </p:spPr>
        <p:txBody>
          <a:bodyPr wrap="square">
            <a:spAutoFit/>
          </a:bodyPr>
          <a:lstStyle/>
          <a:p>
            <a:pPr algn="just"/>
            <a:r>
              <a:rPr lang="it-IT" sz="1400">
                <a:solidFill>
                  <a:schemeClr val="bg1"/>
                </a:solidFill>
              </a:rPr>
              <a:t>Uffici di III e IV fascia</a:t>
            </a:r>
          </a:p>
        </p:txBody>
      </p:sp>
      <p:sp>
        <p:nvSpPr>
          <p:cNvPr id="5" name="CasellaDiTesto 4">
            <a:extLst>
              <a:ext uri="{FF2B5EF4-FFF2-40B4-BE49-F238E27FC236}">
                <a16:creationId xmlns:a16="http://schemas.microsoft.com/office/drawing/2014/main" id="{6B2EA287-5F96-B3C9-A0A1-C910F7B1D6E4}"/>
              </a:ext>
            </a:extLst>
          </p:cNvPr>
          <p:cNvSpPr txBox="1"/>
          <p:nvPr/>
        </p:nvSpPr>
        <p:spPr>
          <a:xfrm>
            <a:off x="8765787" y="6381387"/>
            <a:ext cx="1521209" cy="307777"/>
          </a:xfrm>
          <a:prstGeom prst="rect">
            <a:avLst/>
          </a:prstGeom>
          <a:noFill/>
        </p:spPr>
        <p:txBody>
          <a:bodyPr wrap="square">
            <a:spAutoFit/>
          </a:bodyPr>
          <a:lstStyle/>
          <a:p>
            <a:pPr algn="just"/>
            <a:r>
              <a:rPr lang="it-IT" sz="1400">
                <a:solidFill>
                  <a:schemeClr val="bg1"/>
                </a:solidFill>
              </a:rPr>
              <a:t>Uffici di V fascia</a:t>
            </a:r>
          </a:p>
        </p:txBody>
      </p:sp>
      <p:sp>
        <p:nvSpPr>
          <p:cNvPr id="8" name="Parentesi graffa chiusa 7">
            <a:extLst>
              <a:ext uri="{FF2B5EF4-FFF2-40B4-BE49-F238E27FC236}">
                <a16:creationId xmlns:a16="http://schemas.microsoft.com/office/drawing/2014/main" id="{DE48854E-A886-A47F-F98C-AFFE98ECD4C3}"/>
              </a:ext>
            </a:extLst>
          </p:cNvPr>
          <p:cNvSpPr/>
          <p:nvPr/>
        </p:nvSpPr>
        <p:spPr>
          <a:xfrm rot="5400000">
            <a:off x="2303878" y="4883289"/>
            <a:ext cx="192507" cy="280369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9" name="Parentesi graffa chiusa 8">
            <a:extLst>
              <a:ext uri="{FF2B5EF4-FFF2-40B4-BE49-F238E27FC236}">
                <a16:creationId xmlns:a16="http://schemas.microsoft.com/office/drawing/2014/main" id="{EBD45527-042B-22E2-6EAD-4AC36F6A9AE2}"/>
              </a:ext>
            </a:extLst>
          </p:cNvPr>
          <p:cNvSpPr/>
          <p:nvPr/>
        </p:nvSpPr>
        <p:spPr>
          <a:xfrm rot="5400000">
            <a:off x="5355889" y="4883287"/>
            <a:ext cx="192507" cy="280369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0" name="Parentesi graffa chiusa 9">
            <a:extLst>
              <a:ext uri="{FF2B5EF4-FFF2-40B4-BE49-F238E27FC236}">
                <a16:creationId xmlns:a16="http://schemas.microsoft.com/office/drawing/2014/main" id="{1A1AED7D-0033-D775-5934-113BC36DEFAC}"/>
              </a:ext>
            </a:extLst>
          </p:cNvPr>
          <p:cNvSpPr/>
          <p:nvPr/>
        </p:nvSpPr>
        <p:spPr>
          <a:xfrm rot="5400000">
            <a:off x="9302247" y="4097225"/>
            <a:ext cx="192505" cy="43758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303183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2">
            <a:extLst>
              <a:ext uri="{FF2B5EF4-FFF2-40B4-BE49-F238E27FC236}">
                <a16:creationId xmlns:a16="http://schemas.microsoft.com/office/drawing/2014/main" id="{3B92DC9C-0400-7C93-151F-B57F5A2BDEA7}"/>
              </a:ext>
            </a:extLst>
          </p:cNvPr>
          <p:cNvSpPr txBox="1"/>
          <p:nvPr/>
        </p:nvSpPr>
        <p:spPr>
          <a:xfrm>
            <a:off x="1140727" y="548873"/>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dipendenti dalla Direzione Territoriale nel nuovo assetto organizzativo – Uffici locali ADM</a:t>
            </a:r>
          </a:p>
        </p:txBody>
      </p:sp>
      <p:sp>
        <p:nvSpPr>
          <p:cNvPr id="2" name="Rettangolo 1">
            <a:extLst>
              <a:ext uri="{FF2B5EF4-FFF2-40B4-BE49-F238E27FC236}">
                <a16:creationId xmlns:a16="http://schemas.microsoft.com/office/drawing/2014/main" id="{B0AD5938-D865-0255-759F-453654448103}"/>
              </a:ext>
            </a:extLst>
          </p:cNvPr>
          <p:cNvSpPr/>
          <p:nvPr/>
        </p:nvSpPr>
        <p:spPr>
          <a:xfrm>
            <a:off x="9732024" y="3332658"/>
            <a:ext cx="1086852" cy="1109858"/>
          </a:xfrm>
          <a:prstGeom prst="rect">
            <a:avLst/>
          </a:prstGeom>
          <a:solidFill>
            <a:srgbClr val="E0E7F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a:solidFill>
                  <a:srgbClr val="000000"/>
                </a:solidFill>
              </a:rPr>
              <a:t>92</a:t>
            </a:r>
          </a:p>
          <a:p>
            <a:pPr algn="ctr"/>
            <a:r>
              <a:rPr lang="it-IT" sz="1200" b="1">
                <a:solidFill>
                  <a:srgbClr val="000000"/>
                </a:solidFill>
              </a:rPr>
              <a:t>Unità di tipo territoriale</a:t>
            </a:r>
          </a:p>
        </p:txBody>
      </p:sp>
      <p:sp>
        <p:nvSpPr>
          <p:cNvPr id="8" name="Ovale 7">
            <a:extLst>
              <a:ext uri="{FF2B5EF4-FFF2-40B4-BE49-F238E27FC236}">
                <a16:creationId xmlns:a16="http://schemas.microsoft.com/office/drawing/2014/main" id="{14B03E0B-4714-6210-7F93-39202F4A7F06}"/>
              </a:ext>
            </a:extLst>
          </p:cNvPr>
          <p:cNvSpPr/>
          <p:nvPr/>
        </p:nvSpPr>
        <p:spPr>
          <a:xfrm>
            <a:off x="9631542" y="4653234"/>
            <a:ext cx="1287815" cy="1222667"/>
          </a:xfrm>
          <a:prstGeom prst="ellipse">
            <a:avLst/>
          </a:prstGeom>
          <a:solidFill>
            <a:srgbClr val="E0E7F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a:solidFill>
                  <a:srgbClr val="000000"/>
                </a:solidFill>
              </a:rPr>
              <a:t>92</a:t>
            </a:r>
          </a:p>
          <a:p>
            <a:pPr algn="ctr"/>
            <a:r>
              <a:rPr lang="it-IT" sz="1200" b="1">
                <a:solidFill>
                  <a:srgbClr val="000000"/>
                </a:solidFill>
              </a:rPr>
              <a:t>Unità di tipo locale</a:t>
            </a:r>
          </a:p>
        </p:txBody>
      </p:sp>
      <p:sp>
        <p:nvSpPr>
          <p:cNvPr id="10" name="CasellaDiTesto 9">
            <a:extLst>
              <a:ext uri="{FF2B5EF4-FFF2-40B4-BE49-F238E27FC236}">
                <a16:creationId xmlns:a16="http://schemas.microsoft.com/office/drawing/2014/main" id="{FD882888-4145-F502-8970-78782FF7B54D}"/>
              </a:ext>
            </a:extLst>
          </p:cNvPr>
          <p:cNvSpPr txBox="1"/>
          <p:nvPr/>
        </p:nvSpPr>
        <p:spPr>
          <a:xfrm>
            <a:off x="1140727" y="1159701"/>
            <a:ext cx="9910546" cy="1754326"/>
          </a:xfrm>
          <a:prstGeom prst="rect">
            <a:avLst/>
          </a:prstGeom>
          <a:noFill/>
        </p:spPr>
        <p:txBody>
          <a:bodyPr wrap="square">
            <a:spAutoFit/>
          </a:bodyPr>
          <a:lstStyle/>
          <a:p>
            <a:pPr algn="just"/>
            <a:r>
              <a:rPr lang="it-IT">
                <a:solidFill>
                  <a:schemeClr val="bg1"/>
                </a:solidFill>
              </a:rPr>
              <a:t>Ai sensi dell’articolo 5, comma 5, del Regolamento di Amministrazione:</a:t>
            </a:r>
          </a:p>
          <a:p>
            <a:pPr marL="285750" indent="-285750" algn="just">
              <a:buFont typeface="Arial" panose="020B0604020202020204" pitchFamily="34" charset="0"/>
              <a:buChar char="•"/>
            </a:pPr>
            <a:r>
              <a:rPr lang="it-IT">
                <a:solidFill>
                  <a:schemeClr val="bg1"/>
                </a:solidFill>
              </a:rPr>
              <a:t>le </a:t>
            </a:r>
            <a:r>
              <a:rPr lang="it-IT" b="1">
                <a:solidFill>
                  <a:schemeClr val="bg1"/>
                </a:solidFill>
              </a:rPr>
              <a:t>Aree territoriali</a:t>
            </a:r>
            <a:r>
              <a:rPr lang="it-IT">
                <a:solidFill>
                  <a:schemeClr val="bg1"/>
                </a:solidFill>
              </a:rPr>
              <a:t> e i </a:t>
            </a:r>
            <a:r>
              <a:rPr lang="it-IT" b="1">
                <a:solidFill>
                  <a:schemeClr val="bg1"/>
                </a:solidFill>
              </a:rPr>
              <a:t>Reparti territoriali</a:t>
            </a:r>
            <a:r>
              <a:rPr lang="it-IT">
                <a:solidFill>
                  <a:schemeClr val="bg1"/>
                </a:solidFill>
              </a:rPr>
              <a:t> svolgono le proprie attività di servizio nel settore doganale, delle accise e del gioco pubblico e nel rispetto di una competenza per ambito territoriale,</a:t>
            </a:r>
          </a:p>
          <a:p>
            <a:pPr marL="285750" indent="-285750" algn="just">
              <a:buFont typeface="Arial" panose="020B0604020202020204" pitchFamily="34" charset="0"/>
              <a:buChar char="•"/>
            </a:pPr>
            <a:r>
              <a:rPr lang="it-IT">
                <a:solidFill>
                  <a:schemeClr val="bg1"/>
                </a:solidFill>
              </a:rPr>
              <a:t>i </a:t>
            </a:r>
            <a:r>
              <a:rPr lang="it-IT" b="1">
                <a:solidFill>
                  <a:schemeClr val="bg1"/>
                </a:solidFill>
              </a:rPr>
              <a:t>Distaccamenti locali</a:t>
            </a:r>
            <a:r>
              <a:rPr lang="it-IT">
                <a:solidFill>
                  <a:schemeClr val="bg1"/>
                </a:solidFill>
              </a:rPr>
              <a:t> e i </a:t>
            </a:r>
            <a:r>
              <a:rPr lang="it-IT" b="1">
                <a:solidFill>
                  <a:schemeClr val="bg1"/>
                </a:solidFill>
              </a:rPr>
              <a:t>Reparti locali</a:t>
            </a:r>
            <a:r>
              <a:rPr lang="it-IT">
                <a:solidFill>
                  <a:schemeClr val="bg1"/>
                </a:solidFill>
              </a:rPr>
              <a:t> svolgono le proprie attività di servizio in uno o più settori dell’Agenzia nel rispetto di una competenza per funzione.</a:t>
            </a:r>
          </a:p>
        </p:txBody>
      </p:sp>
      <p:graphicFrame>
        <p:nvGraphicFramePr>
          <p:cNvPr id="21" name="CasellaDiTesto 5">
            <a:extLst>
              <a:ext uri="{FF2B5EF4-FFF2-40B4-BE49-F238E27FC236}">
                <a16:creationId xmlns:a16="http://schemas.microsoft.com/office/drawing/2014/main" id="{70EE07CA-413A-525B-07F1-99A449C075DD}"/>
              </a:ext>
            </a:extLst>
          </p:cNvPr>
          <p:cNvGraphicFramePr/>
          <p:nvPr>
            <p:extLst>
              <p:ext uri="{D42A27DB-BD31-4B8C-83A1-F6EECF244321}">
                <p14:modId xmlns:p14="http://schemas.microsoft.com/office/powerpoint/2010/main" val="703596255"/>
              </p:ext>
            </p:extLst>
          </p:nvPr>
        </p:nvGraphicFramePr>
        <p:xfrm>
          <a:off x="1352082" y="3332658"/>
          <a:ext cx="8277233" cy="26060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157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3C090FDE-4D16-F324-B4B7-96439FEFF332}"/>
              </a:ext>
            </a:extLst>
          </p:cNvPr>
          <p:cNvSpPr txBox="1"/>
          <p:nvPr/>
        </p:nvSpPr>
        <p:spPr>
          <a:xfrm>
            <a:off x="1301963" y="1020828"/>
            <a:ext cx="9910546" cy="1477328"/>
          </a:xfrm>
          <a:prstGeom prst="rect">
            <a:avLst/>
          </a:prstGeom>
          <a:noFill/>
        </p:spPr>
        <p:txBody>
          <a:bodyPr wrap="square">
            <a:spAutoFit/>
          </a:bodyPr>
          <a:lstStyle/>
          <a:p>
            <a:pPr algn="just"/>
            <a:r>
              <a:rPr lang="it-IT">
                <a:solidFill>
                  <a:schemeClr val="bg1"/>
                </a:solidFill>
              </a:rPr>
              <a:t>In ragione del personale – P* – da assegnare a ciascuna unità organizzativa, aggiornato con la scopertura media a livello nazionale:</a:t>
            </a:r>
          </a:p>
          <a:p>
            <a:pPr marL="285750" indent="-285750" algn="just">
              <a:buFont typeface="Arial" panose="020B0604020202020204" pitchFamily="34" charset="0"/>
              <a:buChar char="•"/>
            </a:pPr>
            <a:r>
              <a:rPr lang="it-IT">
                <a:solidFill>
                  <a:schemeClr val="bg1"/>
                </a:solidFill>
              </a:rPr>
              <a:t>sono qualificate </a:t>
            </a:r>
            <a:r>
              <a:rPr lang="it-IT" b="1">
                <a:solidFill>
                  <a:schemeClr val="bg1"/>
                </a:solidFill>
              </a:rPr>
              <a:t>Aree</a:t>
            </a:r>
            <a:r>
              <a:rPr lang="it-IT">
                <a:solidFill>
                  <a:schemeClr val="bg1"/>
                </a:solidFill>
              </a:rPr>
              <a:t> e </a:t>
            </a:r>
            <a:r>
              <a:rPr lang="it-IT" b="1">
                <a:solidFill>
                  <a:schemeClr val="bg1"/>
                </a:solidFill>
              </a:rPr>
              <a:t>Distaccamenti</a:t>
            </a:r>
            <a:r>
              <a:rPr lang="it-IT">
                <a:solidFill>
                  <a:schemeClr val="bg1"/>
                </a:solidFill>
              </a:rPr>
              <a:t> le unità organizzative con P superiore a 9 unità; </a:t>
            </a:r>
          </a:p>
          <a:p>
            <a:pPr marL="285750" indent="-285750" algn="just">
              <a:buFont typeface="Arial" panose="020B0604020202020204" pitchFamily="34" charset="0"/>
              <a:buChar char="•"/>
            </a:pPr>
            <a:r>
              <a:rPr lang="it-IT">
                <a:solidFill>
                  <a:schemeClr val="bg1"/>
                </a:solidFill>
              </a:rPr>
              <a:t>sono qualificati </a:t>
            </a:r>
            <a:r>
              <a:rPr lang="it-IT" b="1">
                <a:solidFill>
                  <a:schemeClr val="bg1"/>
                </a:solidFill>
              </a:rPr>
              <a:t>Reparti</a:t>
            </a:r>
            <a:r>
              <a:rPr lang="it-IT">
                <a:solidFill>
                  <a:schemeClr val="bg1"/>
                </a:solidFill>
              </a:rPr>
              <a:t> le unità organizzative con P inferiore o uguale a 9 unità.</a:t>
            </a:r>
          </a:p>
          <a:p>
            <a:pPr algn="just"/>
            <a:endParaRPr lang="it-IT">
              <a:solidFill>
                <a:schemeClr val="bg1"/>
              </a:solidFill>
            </a:endParaRPr>
          </a:p>
        </p:txBody>
      </p:sp>
      <p:sp>
        <p:nvSpPr>
          <p:cNvPr id="7" name="CasellaDiTesto 2">
            <a:extLst>
              <a:ext uri="{FF2B5EF4-FFF2-40B4-BE49-F238E27FC236}">
                <a16:creationId xmlns:a16="http://schemas.microsoft.com/office/drawing/2014/main" id="{3B92DC9C-0400-7C93-151F-B57F5A2BDEA7}"/>
              </a:ext>
            </a:extLst>
          </p:cNvPr>
          <p:cNvSpPr txBox="1"/>
          <p:nvPr/>
        </p:nvSpPr>
        <p:spPr>
          <a:xfrm>
            <a:off x="1140727" y="548873"/>
            <a:ext cx="10972976" cy="400110"/>
          </a:xfrm>
          <a:prstGeom prst="rect">
            <a:avLst/>
          </a:prstGeom>
          <a:noFill/>
        </p:spPr>
        <p:txBody>
          <a:bodyPr wrap="square" rtlCol="0" anchor="b">
            <a:spAutoFit/>
          </a:bodyPr>
          <a:lstStyle/>
          <a:p>
            <a:pPr lvl="0">
              <a:defRPr/>
            </a:pPr>
            <a:r>
              <a:rPr lang="it-IT" sz="2000" b="1" dirty="0">
                <a:solidFill>
                  <a:schemeClr val="accent1"/>
                </a:solidFill>
                <a:latin typeface="Garamond"/>
              </a:rPr>
              <a:t>Strutture dipendenti dalla Direzione Territoriale nel nuovo assetto organizzativo – Uffici locali ADM</a:t>
            </a:r>
          </a:p>
        </p:txBody>
      </p:sp>
      <p:sp>
        <p:nvSpPr>
          <p:cNvPr id="2" name="CasellaDiTesto 1">
            <a:extLst>
              <a:ext uri="{FF2B5EF4-FFF2-40B4-BE49-F238E27FC236}">
                <a16:creationId xmlns:a16="http://schemas.microsoft.com/office/drawing/2014/main" id="{F9E4F311-6A34-38A1-58F6-AAA6694692DC}"/>
              </a:ext>
            </a:extLst>
          </p:cNvPr>
          <p:cNvSpPr txBox="1"/>
          <p:nvPr/>
        </p:nvSpPr>
        <p:spPr>
          <a:xfrm>
            <a:off x="1062199" y="6078985"/>
            <a:ext cx="10289424" cy="553998"/>
          </a:xfrm>
          <a:prstGeom prst="rect">
            <a:avLst/>
          </a:prstGeom>
          <a:noFill/>
        </p:spPr>
        <p:txBody>
          <a:bodyPr wrap="square">
            <a:spAutoFit/>
          </a:bodyPr>
          <a:lstStyle/>
          <a:p>
            <a:pPr algn="just"/>
            <a:r>
              <a:rPr lang="it-IT" sz="1000">
                <a:solidFill>
                  <a:schemeClr val="bg1"/>
                </a:solidFill>
              </a:rPr>
              <a:t>*    è previsto un meccanismo di revisione periodica con cadenza triennale della numerosità del personale assegnato a ciascuna unità organizzativa</a:t>
            </a:r>
          </a:p>
          <a:p>
            <a:pPr algn="just"/>
            <a:r>
              <a:rPr lang="it-IT" sz="1000">
                <a:solidFill>
                  <a:schemeClr val="bg1"/>
                </a:solidFill>
              </a:rPr>
              <a:t>**   a cui si aggiungono n. 15 Aree territoriali che si originano dagli Uffici delle dogane de-quotati, per un totale di 66 Aree territoriali</a:t>
            </a:r>
          </a:p>
          <a:p>
            <a:pPr algn="just"/>
            <a:r>
              <a:rPr lang="it-IT" sz="1000">
                <a:solidFill>
                  <a:schemeClr val="bg1"/>
                </a:solidFill>
              </a:rPr>
              <a:t>***  a cui si aggiungono n. 2 Distaccamenti locali che si originano dagli Uffici delle dogane de-quotati, per un totale di 51 Distaccamenti locali</a:t>
            </a:r>
          </a:p>
        </p:txBody>
      </p:sp>
      <p:sp>
        <p:nvSpPr>
          <p:cNvPr id="5" name="Rettangolo 4">
            <a:extLst>
              <a:ext uri="{FF2B5EF4-FFF2-40B4-BE49-F238E27FC236}">
                <a16:creationId xmlns:a16="http://schemas.microsoft.com/office/drawing/2014/main" id="{3E076A34-27B6-0849-8527-09CA1DBDC9C1}"/>
              </a:ext>
            </a:extLst>
          </p:cNvPr>
          <p:cNvSpPr/>
          <p:nvPr/>
        </p:nvSpPr>
        <p:spPr>
          <a:xfrm>
            <a:off x="1654636" y="3620047"/>
            <a:ext cx="1555134" cy="1365687"/>
          </a:xfrm>
          <a:prstGeom prst="rect">
            <a:avLst/>
          </a:prstGeom>
          <a:solidFill>
            <a:srgbClr val="E0E7F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a:solidFill>
                  <a:srgbClr val="000000"/>
                </a:solidFill>
              </a:rPr>
              <a:t>51**</a:t>
            </a:r>
          </a:p>
          <a:p>
            <a:pPr algn="ctr"/>
            <a:r>
              <a:rPr lang="it-IT" sz="1200" b="1">
                <a:solidFill>
                  <a:srgbClr val="000000"/>
                </a:solidFill>
              </a:rPr>
              <a:t>Aree territoriali</a:t>
            </a:r>
          </a:p>
        </p:txBody>
      </p:sp>
      <p:sp>
        <p:nvSpPr>
          <p:cNvPr id="8" name="Ovale 7">
            <a:extLst>
              <a:ext uri="{FF2B5EF4-FFF2-40B4-BE49-F238E27FC236}">
                <a16:creationId xmlns:a16="http://schemas.microsoft.com/office/drawing/2014/main" id="{16364001-33E8-28E6-0C17-CCF110549DFF}"/>
              </a:ext>
            </a:extLst>
          </p:cNvPr>
          <p:cNvSpPr/>
          <p:nvPr/>
        </p:nvSpPr>
        <p:spPr>
          <a:xfrm>
            <a:off x="4287205" y="3520286"/>
            <a:ext cx="1771470" cy="1744177"/>
          </a:xfrm>
          <a:prstGeom prst="ellipse">
            <a:avLst/>
          </a:prstGeom>
          <a:solidFill>
            <a:srgbClr val="E0E7F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a:solidFill>
                  <a:srgbClr val="000000"/>
                </a:solidFill>
              </a:rPr>
              <a:t>49***</a:t>
            </a:r>
          </a:p>
          <a:p>
            <a:pPr algn="ctr"/>
            <a:r>
              <a:rPr lang="it-IT" sz="1200" b="1">
                <a:solidFill>
                  <a:srgbClr val="000000"/>
                </a:solidFill>
              </a:rPr>
              <a:t>Distaccamenti locali</a:t>
            </a:r>
          </a:p>
        </p:txBody>
      </p:sp>
      <p:sp>
        <p:nvSpPr>
          <p:cNvPr id="13" name="Rettangolo 12">
            <a:extLst>
              <a:ext uri="{FF2B5EF4-FFF2-40B4-BE49-F238E27FC236}">
                <a16:creationId xmlns:a16="http://schemas.microsoft.com/office/drawing/2014/main" id="{025CE511-F474-554D-BE7B-FF1640742C09}"/>
              </a:ext>
            </a:extLst>
          </p:cNvPr>
          <p:cNvSpPr/>
          <p:nvPr/>
        </p:nvSpPr>
        <p:spPr>
          <a:xfrm>
            <a:off x="6929377" y="3901369"/>
            <a:ext cx="1042817" cy="982013"/>
          </a:xfrm>
          <a:prstGeom prst="rect">
            <a:avLst/>
          </a:prstGeom>
          <a:solidFill>
            <a:srgbClr val="E0E7F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a:solidFill>
                  <a:srgbClr val="000000"/>
                </a:solidFill>
              </a:rPr>
              <a:t>26</a:t>
            </a:r>
          </a:p>
          <a:p>
            <a:pPr algn="ctr"/>
            <a:r>
              <a:rPr lang="it-IT" sz="1200" b="1">
                <a:solidFill>
                  <a:srgbClr val="000000"/>
                </a:solidFill>
              </a:rPr>
              <a:t>Reparti territoriali</a:t>
            </a:r>
          </a:p>
        </p:txBody>
      </p:sp>
      <p:sp>
        <p:nvSpPr>
          <p:cNvPr id="14" name="Rettangolo con angoli arrotondati 13">
            <a:extLst>
              <a:ext uri="{FF2B5EF4-FFF2-40B4-BE49-F238E27FC236}">
                <a16:creationId xmlns:a16="http://schemas.microsoft.com/office/drawing/2014/main" id="{9673115E-DD7A-16DE-E3CB-7079EA592AFA}"/>
              </a:ext>
            </a:extLst>
          </p:cNvPr>
          <p:cNvSpPr/>
          <p:nvPr/>
        </p:nvSpPr>
        <p:spPr>
          <a:xfrm>
            <a:off x="9162223" y="3929100"/>
            <a:ext cx="1042817" cy="982013"/>
          </a:xfrm>
          <a:prstGeom prst="roundRect">
            <a:avLst/>
          </a:prstGeom>
          <a:solidFill>
            <a:srgbClr val="E0E7F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a:solidFill>
                  <a:srgbClr val="000000"/>
                </a:solidFill>
              </a:rPr>
              <a:t>41</a:t>
            </a:r>
          </a:p>
          <a:p>
            <a:pPr algn="ctr"/>
            <a:r>
              <a:rPr lang="it-IT" sz="1200" b="1">
                <a:solidFill>
                  <a:srgbClr val="000000"/>
                </a:solidFill>
              </a:rPr>
              <a:t>Reparti locali</a:t>
            </a:r>
          </a:p>
        </p:txBody>
      </p:sp>
      <p:sp>
        <p:nvSpPr>
          <p:cNvPr id="10" name="CasellaDiTesto 2">
            <a:extLst>
              <a:ext uri="{FF2B5EF4-FFF2-40B4-BE49-F238E27FC236}">
                <a16:creationId xmlns:a16="http://schemas.microsoft.com/office/drawing/2014/main" id="{2D0420AB-37DF-7304-D7DA-E0ED3C010AC6}"/>
              </a:ext>
            </a:extLst>
          </p:cNvPr>
          <p:cNvSpPr txBox="1"/>
          <p:nvPr/>
        </p:nvSpPr>
        <p:spPr>
          <a:xfrm>
            <a:off x="0" y="2720197"/>
            <a:ext cx="12211785" cy="400110"/>
          </a:xfrm>
          <a:prstGeom prst="rect">
            <a:avLst/>
          </a:prstGeom>
          <a:noFill/>
        </p:spPr>
        <p:txBody>
          <a:bodyPr wrap="square" rtlCol="0" anchor="b">
            <a:spAutoFit/>
          </a:bodyPr>
          <a:lstStyle/>
          <a:p>
            <a:pPr lvl="0" algn="ctr">
              <a:defRPr/>
            </a:pPr>
            <a:r>
              <a:rPr lang="it-IT" sz="2000" b="1" dirty="0">
                <a:solidFill>
                  <a:schemeClr val="accent1"/>
                </a:solidFill>
                <a:latin typeface="Garamond"/>
              </a:rPr>
              <a:t>CARICHI DI LAVORO</a:t>
            </a:r>
          </a:p>
        </p:txBody>
      </p:sp>
    </p:spTree>
    <p:extLst>
      <p:ext uri="{BB962C8B-B14F-4D97-AF65-F5344CB8AC3E}">
        <p14:creationId xmlns:p14="http://schemas.microsoft.com/office/powerpoint/2010/main" val="21998208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57,1,Slide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Personalizzato 6">
      <a:dk1>
        <a:srgbClr val="003399"/>
      </a:dk1>
      <a:lt1>
        <a:sysClr val="window" lastClr="FFFFFF"/>
      </a:lt1>
      <a:dk2>
        <a:srgbClr val="FFFFFF"/>
      </a:dk2>
      <a:lt2>
        <a:srgbClr val="636363"/>
      </a:lt2>
      <a:accent1>
        <a:srgbClr val="003399"/>
      </a:accent1>
      <a:accent2>
        <a:srgbClr val="6886C4"/>
      </a:accent2>
      <a:accent3>
        <a:srgbClr val="AEBFE0"/>
      </a:accent3>
      <a:accent4>
        <a:srgbClr val="EFB251"/>
      </a:accent4>
      <a:accent5>
        <a:srgbClr val="EF755F"/>
      </a:accent5>
      <a:accent6>
        <a:srgbClr val="ED515C"/>
      </a:accent6>
      <a:hlink>
        <a:srgbClr val="8F8F8F"/>
      </a:hlink>
      <a:folHlink>
        <a:srgbClr val="A5A5A5"/>
      </a:folHlink>
    </a:clrScheme>
    <a:fontScheme name="Magneti Marelli">
      <a:majorFont>
        <a:latin typeface="Arial"/>
        <a:ea typeface=""/>
        <a:cs typeface=""/>
      </a:majorFont>
      <a:minorFont>
        <a:latin typeface="Arial"/>
        <a:ea typeface=""/>
        <a:cs typeface=""/>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0e2bc2c-98de-44bc-9ce3-0dfabe0a238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FC3BE70522C3A044A6398DAD29360C94" ma:contentTypeVersion="13" ma:contentTypeDescription="Creare un nuovo documento." ma:contentTypeScope="" ma:versionID="c733d860e89ad327851c682e75b98b0c">
  <xsd:schema xmlns:xsd="http://www.w3.org/2001/XMLSchema" xmlns:xs="http://www.w3.org/2001/XMLSchema" xmlns:p="http://schemas.microsoft.com/office/2006/metadata/properties" xmlns:ns2="90e2bc2c-98de-44bc-9ce3-0dfabe0a2387" xmlns:ns3="9d081fb4-2fae-4eee-9ff3-1c0c961a12be" targetNamespace="http://schemas.microsoft.com/office/2006/metadata/properties" ma:root="true" ma:fieldsID="eb5bb299996b33153eae8a3e807314d1" ns2:_="" ns3:_="">
    <xsd:import namespace="90e2bc2c-98de-44bc-9ce3-0dfabe0a2387"/>
    <xsd:import namespace="9d081fb4-2fae-4eee-9ff3-1c0c961a12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e2bc2c-98de-44bc-9ce3-0dfabe0a23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Tag immagine" ma:readOnly="false" ma:fieldId="{5cf76f15-5ced-4ddc-b409-7134ff3c332f}" ma:taxonomyMulti="true" ma:sspId="9789271a-6437-4c13-9d3b-c2c7e6d3233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081fb4-2fae-4eee-9ff3-1c0c961a12be" elementFormDefault="qualified">
    <xsd:import namespace="http://schemas.microsoft.com/office/2006/documentManagement/types"/>
    <xsd:import namespace="http://schemas.microsoft.com/office/infopath/2007/PartnerControls"/>
    <xsd:element name="SharedWithUsers" ma:index="11"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Condiviso con dettagl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69B20E-4563-4B14-A7BA-180ABA5FC3DD}">
  <ds:schemaRefs>
    <ds:schemaRef ds:uri="http://purl.org/dc/terms/"/>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9d081fb4-2fae-4eee-9ff3-1c0c961a12be"/>
    <ds:schemaRef ds:uri="90e2bc2c-98de-44bc-9ce3-0dfabe0a2387"/>
    <ds:schemaRef ds:uri="http://www.w3.org/XML/1998/namespace"/>
    <ds:schemaRef ds:uri="http://purl.org/dc/elements/1.1/"/>
  </ds:schemaRefs>
</ds:datastoreItem>
</file>

<file path=customXml/itemProps2.xml><?xml version="1.0" encoding="utf-8"?>
<ds:datastoreItem xmlns:ds="http://schemas.openxmlformats.org/officeDocument/2006/customXml" ds:itemID="{DD50D6B5-5F2A-4B90-9893-B5E1817E0CCC}">
  <ds:schemaRefs>
    <ds:schemaRef ds:uri="90e2bc2c-98de-44bc-9ce3-0dfabe0a2387"/>
    <ds:schemaRef ds:uri="9d081fb4-2fae-4eee-9ff3-1c0c961a12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A632BC4-7122-468F-A8A0-9D31B76F67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3094</Words>
  <Application>Microsoft Office PowerPoint</Application>
  <PresentationFormat>Widescreen</PresentationFormat>
  <Paragraphs>254</Paragraphs>
  <Slides>21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Arial</vt:lpstr>
      <vt:lpstr>Calibri</vt:lpstr>
      <vt:lpstr>Garamond</vt:lpstr>
      <vt:lpstr>Helvetica LT Std Cond</vt:lpstr>
      <vt:lpstr>Wingdings 2</vt:lpstr>
      <vt:lpstr>Citazione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Sebastiano Ferrara</dc:creator>
  <cp:lastModifiedBy>BARGIOTTI STEFANO</cp:lastModifiedBy>
  <cp:revision>1</cp:revision>
  <cp:lastPrinted>2024-10-16T16:23:58Z</cp:lastPrinted>
  <dcterms:created xsi:type="dcterms:W3CDTF">2021-04-22T08:50:05Z</dcterms:created>
  <dcterms:modified xsi:type="dcterms:W3CDTF">2024-10-16T16:29:03Z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0x010100FC3BE70522C3A044A6398DAD29360C94</vt:lpwstr>
  </property>
  <property fmtid="{D5CDD505-2E9C-101B-9397-08002B2CF9AE}" pid="3" name="MediaServiceImageTags">
    <vt:lpwstr/>
  </property>
</Properties>
</file>