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heme/themeOverride1.xml" ContentType="application/vnd.openxmlformats-officedocument.themeOverr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17" r:id="rId2"/>
    <p:sldId id="355" r:id="rId3"/>
    <p:sldId id="350" r:id="rId4"/>
    <p:sldId id="351" r:id="rId5"/>
    <p:sldId id="353" r:id="rId6"/>
    <p:sldId id="356" r:id="rId7"/>
    <p:sldId id="352" r:id="rId8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bnccnz74d42g039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73C62"/>
    <a:srgbClr val="E3600F"/>
    <a:srgbClr val="3399FF"/>
    <a:srgbClr val="1E3D5C"/>
    <a:srgbClr val="000066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7111" autoAdjust="0"/>
    <p:restoredTop sz="81197" autoAdjust="0"/>
  </p:normalViewPr>
  <p:slideViewPr>
    <p:cSldViewPr>
      <p:cViewPr>
        <p:scale>
          <a:sx n="71" d="100"/>
          <a:sy n="71" d="100"/>
        </p:scale>
        <p:origin x="-3432" y="-1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88" y="172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11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11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03E0A8D-6940-4C1A-B952-3206EA8E535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3246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11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6" y="4715551"/>
            <a:ext cx="5437504" cy="4466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11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945A20E-92BB-4FF0-887C-8630589B636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87346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F1929-D117-4DD2-8D0A-CB465AE3692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9B688-B1B1-4F62-8375-AAB8EA3AB5C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192D4-1604-4C27-821C-244317C898D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E932C-BF95-43E6-AB45-E749709B419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1EEE1-2D91-465B-ADB9-4A165FBC47B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0FD94-DF51-4749-AB9D-0D78AE42C9C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753F3-112D-44C7-9C6D-7E7D8288801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B7953-CE39-418A-9E60-EB97725A0E7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EB093-A253-4841-AC3D-97D0A802327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A9B9F-ECE7-401E-B581-4189386C8FA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50A03-B4AC-46A6-A882-5B5A0157FAC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C62D5-178E-436B-8BA4-61A66FF58FE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E3E2B-92E6-4A7F-9D49-A7EC35CFD57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55A89-CF3E-4FB2-B515-98D3796AABF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851275" y="6165850"/>
            <a:ext cx="14398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23850" y="6308725"/>
            <a:ext cx="3598863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219700" y="6597650"/>
            <a:ext cx="3598863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5738" y="6597650"/>
            <a:ext cx="10080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solidFill>
                  <a:srgbClr val="073C62"/>
                </a:solidFill>
                <a:latin typeface="+mn-lt"/>
              </a:defRPr>
            </a:lvl1pPr>
          </a:lstStyle>
          <a:p>
            <a:pPr>
              <a:defRPr/>
            </a:pPr>
            <a:fld id="{29ED729F-6105-443C-9FA9-CB07795F429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9pPr>
    </p:titleStyle>
    <p:bodyStyle>
      <a:lvl1pPr marL="342900" indent="11113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073C62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73C62"/>
          </a:solidFill>
          <a:latin typeface="+mn-lt"/>
        </a:defRPr>
      </a:lvl2pPr>
      <a:lvl3pPr marL="122713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73C62"/>
          </a:solidFill>
          <a:latin typeface="+mn-lt"/>
        </a:defRPr>
      </a:lvl3pPr>
      <a:lvl4pPr marL="16351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73C6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3528392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it-IT" sz="4400" b="1" dirty="0" smtClean="0">
                <a:latin typeface="Calibri" panose="020F0502020204030204" pitchFamily="34" charset="0"/>
              </a:rPr>
              <a:t>Organizzazione delle direzioni regionali e provinciali</a:t>
            </a:r>
          </a:p>
          <a:p>
            <a:pPr algn="ctr">
              <a:spcBef>
                <a:spcPct val="0"/>
              </a:spcBef>
            </a:pPr>
            <a:endParaRPr lang="it-IT" sz="3600" b="1" dirty="0" smtClean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it-IT" sz="2800" b="1" dirty="0" smtClean="0">
                <a:latin typeface="Calibri" panose="020F0502020204030204" pitchFamily="34" charset="0"/>
              </a:rPr>
              <a:t>Incontro con le Organizzazioni sindacali</a:t>
            </a:r>
          </a:p>
          <a:p>
            <a:pPr algn="ctr">
              <a:spcBef>
                <a:spcPct val="0"/>
              </a:spcBef>
            </a:pPr>
            <a:endParaRPr lang="it-IT" sz="2800" b="1" dirty="0" smtClean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it-IT" sz="2400" b="1" dirty="0" smtClean="0">
                <a:latin typeface="Calibri" panose="020F0502020204030204" pitchFamily="34" charset="0"/>
              </a:rPr>
              <a:t>24 luglio 2018</a:t>
            </a:r>
          </a:p>
          <a:p>
            <a:pPr algn="ctr">
              <a:spcBef>
                <a:spcPct val="0"/>
              </a:spcBef>
            </a:pPr>
            <a:endParaRPr lang="it-IT" sz="4400" b="1" dirty="0" smtClean="0">
              <a:latin typeface="Calibri" panose="020F0502020204030204" pitchFamily="34" charset="0"/>
            </a:endParaRPr>
          </a:p>
        </p:txBody>
      </p:sp>
      <p:pic>
        <p:nvPicPr>
          <p:cNvPr id="5" name="Picture 5" descr="definitiv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575717"/>
            <a:ext cx="411638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54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/>
          <a:lstStyle/>
          <a:p>
            <a: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Organigramma Direzione regionale</a:t>
            </a:r>
            <a:b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800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tipologia grande </a:t>
            </a:r>
            <a:endParaRPr lang="it-IT" sz="2800" dirty="0">
              <a:latin typeface="Calibri" panose="020F0502020204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24744"/>
            <a:ext cx="6615385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537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cap="small" dirty="0">
                <a:latin typeface="Calibri" panose="020F0502020204030204" pitchFamily="34" charset="0"/>
                <a:cs typeface="Calibri" panose="020F0502020204030204" pitchFamily="34" charset="0"/>
              </a:rPr>
              <a:t>Organigramma </a:t>
            </a:r>
            <a: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Direzione regionale</a:t>
            </a:r>
            <a:b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800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tipologia media </a:t>
            </a:r>
            <a:endParaRPr lang="it-IT" sz="2800" dirty="0">
              <a:latin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209675"/>
            <a:ext cx="5000625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71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cap="small" dirty="0">
                <a:latin typeface="Calibri" panose="020F0502020204030204" pitchFamily="34" charset="0"/>
                <a:cs typeface="Calibri" panose="020F0502020204030204" pitchFamily="34" charset="0"/>
              </a:rPr>
              <a:t>Organigramma Direzione provinciale </a:t>
            </a:r>
            <a:br>
              <a:rPr lang="it-IT" cap="sm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800" cap="small" dirty="0">
                <a:latin typeface="Calibri" panose="020F0502020204030204" pitchFamily="34" charset="0"/>
                <a:cs typeface="Calibri" panose="020F0502020204030204" pitchFamily="34" charset="0"/>
              </a:rPr>
              <a:t>tipologia </a:t>
            </a:r>
            <a:r>
              <a:rPr lang="it-IT" sz="2800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grande</a:t>
            </a:r>
            <a:endParaRPr lang="it-IT" dirty="0">
              <a:latin typeface="Calibri" panose="020F0502020204030204" pitchFamily="34" charset="0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00808"/>
            <a:ext cx="475252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71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cap="small" dirty="0">
                <a:latin typeface="Calibri" panose="020F0502020204030204" pitchFamily="34" charset="0"/>
                <a:cs typeface="Calibri" panose="020F0502020204030204" pitchFamily="34" charset="0"/>
              </a:rPr>
              <a:t>Organigramma </a:t>
            </a:r>
            <a: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Direzione provinciale </a:t>
            </a:r>
            <a:b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800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tipologia media</a:t>
            </a:r>
            <a:endParaRPr lang="it-IT" sz="2800" dirty="0">
              <a:latin typeface="Calibri" panose="020F0502020204030204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7" y="1628800"/>
            <a:ext cx="4752528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4795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5288" y="2173288"/>
            <a:ext cx="3271837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olo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kern="0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Organigramma Direzione provinciale </a:t>
            </a:r>
            <a:br>
              <a:rPr lang="it-IT" kern="0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800" kern="0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tipologia piccola</a:t>
            </a:r>
            <a:endParaRPr lang="it-IT" sz="2800" kern="0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3995738" y="6597650"/>
            <a:ext cx="1008062" cy="260350"/>
          </a:xfrm>
        </p:spPr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40679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cap="small" dirty="0">
                <a:latin typeface="Calibri" panose="020F0502020204030204" pitchFamily="34" charset="0"/>
                <a:cs typeface="Calibri" panose="020F0502020204030204" pitchFamily="34" charset="0"/>
              </a:rPr>
              <a:t>Organigramma </a:t>
            </a:r>
            <a: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UPT metropolitano</a:t>
            </a:r>
            <a:endParaRPr lang="it-IT" dirty="0">
              <a:latin typeface="Calibri" panose="020F050202020403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5913" y="2359025"/>
            <a:ext cx="5972175" cy="213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086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enzianew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genzianew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genzianew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16062</TotalTime>
  <Words>59</Words>
  <Application>Microsoft Macintosh PowerPoint</Application>
  <PresentationFormat>Presentazione su schermo (4:3)</PresentationFormat>
  <Paragraphs>23</Paragraphs>
  <Slides>7</Slides>
  <Notes>6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agenzianew2</vt:lpstr>
      <vt:lpstr>Diapositiva 1</vt:lpstr>
      <vt:lpstr>Organigramma Direzione regionale tipologia grande </vt:lpstr>
      <vt:lpstr>Organigramma Direzione regionale tipologia media </vt:lpstr>
      <vt:lpstr>Organigramma Direzione provinciale  tipologia grande</vt:lpstr>
      <vt:lpstr>Organigramma Direzione provinciale  tipologia media</vt:lpstr>
      <vt:lpstr>Diapositiva 6</vt:lpstr>
      <vt:lpstr>Organigramma UPT metropolitano</vt:lpstr>
    </vt:vector>
  </TitlesOfParts>
  <Company>Agenzia delle Entrate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 - Novità</dc:title>
  <dc:creator>bnccnz74d42g039d</dc:creator>
  <cp:lastModifiedBy>Vincenzo Patricelli</cp:lastModifiedBy>
  <cp:revision>405</cp:revision>
  <cp:lastPrinted>2018-07-23T13:02:23Z</cp:lastPrinted>
  <dcterms:created xsi:type="dcterms:W3CDTF">2018-07-26T18:32:10Z</dcterms:created>
  <dcterms:modified xsi:type="dcterms:W3CDTF">2018-07-26T18:32:25Z</dcterms:modified>
</cp:coreProperties>
</file>